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19"/>
  </p:notesMasterIdLst>
  <p:handoutMasterIdLst>
    <p:handoutMasterId r:id="rId20"/>
  </p:handoutMasterIdLst>
  <p:sldIdLst>
    <p:sldId id="277" r:id="rId2"/>
    <p:sldId id="300" r:id="rId3"/>
    <p:sldId id="356" r:id="rId4"/>
    <p:sldId id="355" r:id="rId5"/>
    <p:sldId id="357" r:id="rId6"/>
    <p:sldId id="358" r:id="rId7"/>
    <p:sldId id="359" r:id="rId8"/>
    <p:sldId id="366" r:id="rId9"/>
    <p:sldId id="364" r:id="rId10"/>
    <p:sldId id="362" r:id="rId11"/>
    <p:sldId id="365" r:id="rId12"/>
    <p:sldId id="363" r:id="rId13"/>
    <p:sldId id="299" r:id="rId14"/>
    <p:sldId id="298" r:id="rId15"/>
    <p:sldId id="367" r:id="rId16"/>
    <p:sldId id="301" r:id="rId17"/>
    <p:sldId id="302" r:id="rId18"/>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D63AEA-5D4F-394E-B4EE-5C57969ECECD}" v="6" dt="2022-09-13T11:11:48.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44"/>
    <p:restoredTop sz="94665"/>
  </p:normalViewPr>
  <p:slideViewPr>
    <p:cSldViewPr>
      <p:cViewPr varScale="1">
        <p:scale>
          <a:sx n="143" d="100"/>
          <a:sy n="143" d="100"/>
        </p:scale>
        <p:origin x="208"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5D63AEA-5D4F-394E-B4EE-5C57969ECECD}"/>
    <pc:docChg chg="modSld">
      <pc:chgData name="Jeffrey M. Colon" userId="615143b1-cdee-493d-9a9d-1565ce8666d9" providerId="ADAL" clId="{C5D63AEA-5D4F-394E-B4EE-5C57969ECECD}" dt="2022-09-13T11:11:48.153" v="5" actId="20577"/>
      <pc:docMkLst>
        <pc:docMk/>
      </pc:docMkLst>
      <pc:sldChg chg="modSp">
        <pc:chgData name="Jeffrey M. Colon" userId="615143b1-cdee-493d-9a9d-1565ce8666d9" providerId="ADAL" clId="{C5D63AEA-5D4F-394E-B4EE-5C57969ECECD}" dt="2022-09-13T11:11:48.153" v="5" actId="20577"/>
        <pc:sldMkLst>
          <pc:docMk/>
          <pc:sldMk cId="763328627" sldId="299"/>
        </pc:sldMkLst>
        <pc:spChg chg="mod">
          <ac:chgData name="Jeffrey M. Colon" userId="615143b1-cdee-493d-9a9d-1565ce8666d9" providerId="ADAL" clId="{C5D63AEA-5D4F-394E-B4EE-5C57969ECECD}" dt="2022-09-13T11:11:48.153" v="5" actId="20577"/>
          <ac:spMkLst>
            <pc:docMk/>
            <pc:sldMk cId="763328627" sldId="299"/>
            <ac:spMk id="2" creationId="{B3345D54-065F-AB40-901D-68CB5362E23B}"/>
          </ac:spMkLst>
        </pc:spChg>
      </pc:sldChg>
    </pc:docChg>
  </pc:docChgLst>
  <pc:docChgLst>
    <pc:chgData name="Jeffrey M. Colon" userId="615143b1-cdee-493d-9a9d-1565ce8666d9" providerId="ADAL" clId="{97D42EAA-C59D-BD43-868C-3B9BABD95495}"/>
    <pc:docChg chg="custSel modSld modMainMaster">
      <pc:chgData name="Jeffrey M. Colon" userId="615143b1-cdee-493d-9a9d-1565ce8666d9" providerId="ADAL" clId="{97D42EAA-C59D-BD43-868C-3B9BABD95495}" dt="2022-08-07T11:06:49.699" v="172" actId="403"/>
      <pc:docMkLst>
        <pc:docMk/>
      </pc:docMkLst>
      <pc:sldChg chg="modSp modAnim">
        <pc:chgData name="Jeffrey M. Colon" userId="615143b1-cdee-493d-9a9d-1565ce8666d9" providerId="ADAL" clId="{97D42EAA-C59D-BD43-868C-3B9BABD95495}" dt="2022-08-07T10:57:13.962" v="165" actId="20577"/>
        <pc:sldMkLst>
          <pc:docMk/>
          <pc:sldMk cId="763328627" sldId="299"/>
        </pc:sldMkLst>
        <pc:spChg chg="mod">
          <ac:chgData name="Jeffrey M. Colon" userId="615143b1-cdee-493d-9a9d-1565ce8666d9" providerId="ADAL" clId="{97D42EAA-C59D-BD43-868C-3B9BABD95495}" dt="2022-08-07T10:57:13.962" v="165" actId="20577"/>
          <ac:spMkLst>
            <pc:docMk/>
            <pc:sldMk cId="763328627" sldId="299"/>
            <ac:spMk id="2" creationId="{B3345D54-065F-AB40-901D-68CB5362E23B}"/>
          </ac:spMkLst>
        </pc:spChg>
      </pc:sldChg>
      <pc:sldChg chg="modSp">
        <pc:chgData name="Jeffrey M. Colon" userId="615143b1-cdee-493d-9a9d-1565ce8666d9" providerId="ADAL" clId="{97D42EAA-C59D-BD43-868C-3B9BABD95495}" dt="2022-08-07T11:06:29.536" v="168" actId="20577"/>
        <pc:sldMkLst>
          <pc:docMk/>
          <pc:sldMk cId="3632969313" sldId="301"/>
        </pc:sldMkLst>
        <pc:spChg chg="mod">
          <ac:chgData name="Jeffrey M. Colon" userId="615143b1-cdee-493d-9a9d-1565ce8666d9" providerId="ADAL" clId="{97D42EAA-C59D-BD43-868C-3B9BABD95495}" dt="2022-08-07T11:06:29.536" v="168" actId="20577"/>
          <ac:spMkLst>
            <pc:docMk/>
            <pc:sldMk cId="3632969313" sldId="301"/>
            <ac:spMk id="2" creationId="{E572B17E-597E-AE4F-8AEE-58BE3658306B}"/>
          </ac:spMkLst>
        </pc:spChg>
      </pc:sldChg>
      <pc:sldChg chg="modSp">
        <pc:chgData name="Jeffrey M. Colon" userId="615143b1-cdee-493d-9a9d-1565ce8666d9" providerId="ADAL" clId="{97D42EAA-C59D-BD43-868C-3B9BABD95495}" dt="2022-08-07T11:06:49.699" v="172" actId="403"/>
        <pc:sldMkLst>
          <pc:docMk/>
          <pc:sldMk cId="2743112771" sldId="302"/>
        </pc:sldMkLst>
        <pc:spChg chg="mod">
          <ac:chgData name="Jeffrey M. Colon" userId="615143b1-cdee-493d-9a9d-1565ce8666d9" providerId="ADAL" clId="{97D42EAA-C59D-BD43-868C-3B9BABD95495}" dt="2022-08-07T11:06:49.699" v="172" actId="403"/>
          <ac:spMkLst>
            <pc:docMk/>
            <pc:sldMk cId="2743112771" sldId="302"/>
            <ac:spMk id="2" creationId="{4F49FFFF-9920-5841-B1D5-3DA625420D25}"/>
          </ac:spMkLst>
        </pc:spChg>
      </pc:sldChg>
      <pc:sldChg chg="modSp mod">
        <pc:chgData name="Jeffrey M. Colon" userId="615143b1-cdee-493d-9a9d-1565ce8666d9" providerId="ADAL" clId="{97D42EAA-C59D-BD43-868C-3B9BABD95495}" dt="2022-08-07T10:22:19.409" v="3" actId="1076"/>
        <pc:sldMkLst>
          <pc:docMk/>
          <pc:sldMk cId="0" sldId="356"/>
        </pc:sldMkLst>
        <pc:spChg chg="mod">
          <ac:chgData name="Jeffrey M. Colon" userId="615143b1-cdee-493d-9a9d-1565ce8666d9" providerId="ADAL" clId="{97D42EAA-C59D-BD43-868C-3B9BABD95495}" dt="2022-08-07T10:22:19.409" v="3" actId="1076"/>
          <ac:spMkLst>
            <pc:docMk/>
            <pc:sldMk cId="0" sldId="356"/>
            <ac:spMk id="6159" creationId="{00000000-0000-0000-0000-000000000000}"/>
          </ac:spMkLst>
        </pc:spChg>
        <pc:spChg chg="mod">
          <ac:chgData name="Jeffrey M. Colon" userId="615143b1-cdee-493d-9a9d-1565ce8666d9" providerId="ADAL" clId="{97D42EAA-C59D-BD43-868C-3B9BABD95495}" dt="2022-08-07T10:21:23.022" v="2" actId="1076"/>
          <ac:spMkLst>
            <pc:docMk/>
            <pc:sldMk cId="0" sldId="356"/>
            <ac:spMk id="6167" creationId="{00000000-0000-0000-0000-000000000000}"/>
          </ac:spMkLst>
        </pc:spChg>
      </pc:sldChg>
      <pc:sldChg chg="modSp mod">
        <pc:chgData name="Jeffrey M. Colon" userId="615143b1-cdee-493d-9a9d-1565ce8666d9" providerId="ADAL" clId="{97D42EAA-C59D-BD43-868C-3B9BABD95495}" dt="2022-08-07T10:23:03.818" v="5" actId="27636"/>
        <pc:sldMkLst>
          <pc:docMk/>
          <pc:sldMk cId="0" sldId="359"/>
        </pc:sldMkLst>
        <pc:spChg chg="mod">
          <ac:chgData name="Jeffrey M. Colon" userId="615143b1-cdee-493d-9a9d-1565ce8666d9" providerId="ADAL" clId="{97D42EAA-C59D-BD43-868C-3B9BABD95495}" dt="2022-08-07T10:23:03.818" v="5" actId="27636"/>
          <ac:spMkLst>
            <pc:docMk/>
            <pc:sldMk cId="0" sldId="359"/>
            <ac:spMk id="10243" creationId="{00000000-0000-0000-0000-000000000000}"/>
          </ac:spMkLst>
        </pc:spChg>
      </pc:sldChg>
      <pc:sldChg chg="modSp">
        <pc:chgData name="Jeffrey M. Colon" userId="615143b1-cdee-493d-9a9d-1565ce8666d9" providerId="ADAL" clId="{97D42EAA-C59D-BD43-868C-3B9BABD95495}" dt="2022-08-07T10:26:00.056" v="9" actId="2710"/>
        <pc:sldMkLst>
          <pc:docMk/>
          <pc:sldMk cId="0" sldId="363"/>
        </pc:sldMkLst>
        <pc:spChg chg="mod">
          <ac:chgData name="Jeffrey M. Colon" userId="615143b1-cdee-493d-9a9d-1565ce8666d9" providerId="ADAL" clId="{97D42EAA-C59D-BD43-868C-3B9BABD95495}" dt="2022-08-07T10:26:00.056" v="9" actId="2710"/>
          <ac:spMkLst>
            <pc:docMk/>
            <pc:sldMk cId="0" sldId="363"/>
            <ac:spMk id="116739" creationId="{00000000-0000-0000-0000-000000000000}"/>
          </ac:spMkLst>
        </pc:spChg>
      </pc:sldChg>
      <pc:sldChg chg="modSp mod">
        <pc:chgData name="Jeffrey M. Colon" userId="615143b1-cdee-493d-9a9d-1565ce8666d9" providerId="ADAL" clId="{97D42EAA-C59D-BD43-868C-3B9BABD95495}" dt="2022-08-07T10:23:39.371" v="8" actId="20577"/>
        <pc:sldMkLst>
          <pc:docMk/>
          <pc:sldMk cId="885528450" sldId="366"/>
        </pc:sldMkLst>
        <pc:spChg chg="mod">
          <ac:chgData name="Jeffrey M. Colon" userId="615143b1-cdee-493d-9a9d-1565ce8666d9" providerId="ADAL" clId="{97D42EAA-C59D-BD43-868C-3B9BABD95495}" dt="2022-08-07T10:23:39.371" v="8" actId="20577"/>
          <ac:spMkLst>
            <pc:docMk/>
            <pc:sldMk cId="885528450" sldId="366"/>
            <ac:spMk id="2" creationId="{CB7C6D4E-90B9-124D-A545-811152696876}"/>
          </ac:spMkLst>
        </pc:spChg>
      </pc:sldChg>
      <pc:sldMasterChg chg="modSp mod">
        <pc:chgData name="Jeffrey M. Colon" userId="615143b1-cdee-493d-9a9d-1565ce8666d9" providerId="ADAL" clId="{97D42EAA-C59D-BD43-868C-3B9BABD95495}" dt="2022-08-07T10:20:36.904" v="1" actId="20577"/>
        <pc:sldMasterMkLst>
          <pc:docMk/>
          <pc:sldMasterMk cId="1315903337" sldId="2147483810"/>
        </pc:sldMasterMkLst>
        <pc:spChg chg="mod">
          <ac:chgData name="Jeffrey M. Colon" userId="615143b1-cdee-493d-9a9d-1565ce8666d9" providerId="ADAL" clId="{97D42EAA-C59D-BD43-868C-3B9BABD95495}" dt="2022-08-07T10:20:36.904" v="1" actId="20577"/>
          <ac:spMkLst>
            <pc:docMk/>
            <pc:sldMasterMk cId="1315903337" sldId="2147483810"/>
            <ac:spMk id="9" creationId="{00000000-0000-0000-0000-000000000000}"/>
          </ac:spMkLst>
        </pc:spChg>
      </pc:sldMasterChg>
    </pc:docChg>
  </pc:docChgLst>
  <pc:docChgLst>
    <pc:chgData name="Jeffrey M. Colon" userId="615143b1-cdee-493d-9a9d-1565ce8666d9" providerId="ADAL" clId="{50E42ED7-57F5-CF44-84E6-41075442EE2A}"/>
    <pc:docChg chg="modSld">
      <pc:chgData name="Jeffrey M. Colon" userId="615143b1-cdee-493d-9a9d-1565ce8666d9" providerId="ADAL" clId="{50E42ED7-57F5-CF44-84E6-41075442EE2A}" dt="2021-02-17T21:32:36.193" v="6" actId="20577"/>
      <pc:docMkLst>
        <pc:docMk/>
      </pc:docMkLst>
      <pc:sldChg chg="modSp">
        <pc:chgData name="Jeffrey M. Colon" userId="615143b1-cdee-493d-9a9d-1565ce8666d9" providerId="ADAL" clId="{50E42ED7-57F5-CF44-84E6-41075442EE2A}" dt="2021-02-17T21:32:36.193" v="6" actId="20577"/>
        <pc:sldMkLst>
          <pc:docMk/>
          <pc:sldMk cId="763328627" sldId="299"/>
        </pc:sldMkLst>
        <pc:spChg chg="mod">
          <ac:chgData name="Jeffrey M. Colon" userId="615143b1-cdee-493d-9a9d-1565ce8666d9" providerId="ADAL" clId="{50E42ED7-57F5-CF44-84E6-41075442EE2A}" dt="2021-02-17T21:32:36.193" v="6" actId="20577"/>
          <ac:spMkLst>
            <pc:docMk/>
            <pc:sldMk cId="763328627" sldId="299"/>
            <ac:spMk id="2" creationId="{B3345D54-065F-AB40-901D-68CB5362E2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1</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2</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10</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12</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PSH_Operations_22</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for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a:t>
            </a:r>
            <a:r>
              <a:rPr lang="en-US" sz="2000"/>
              <a:t>close to EBIT </a:t>
            </a:r>
            <a:r>
              <a:rPr lang="en-US" sz="2000" strike="sngStrike" dirty="0"/>
              <a:t>EBITDA</a:t>
            </a:r>
            <a:r>
              <a:rPr lang="en-US" sz="2000" dirty="0"/>
              <a:t>):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6167" name="TextBox 30"/>
          <p:cNvSpPr txBox="1">
            <a:spLocks noChangeArrowheads="1"/>
          </p:cNvSpPr>
          <p:nvPr/>
        </p:nvSpPr>
        <p:spPr bwMode="auto">
          <a:xfrm>
            <a:off x="342900" y="707303"/>
            <a:ext cx="8458200" cy="132343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marL="342900" indent="-342900">
              <a:defRPr sz="1600">
                <a:solidFill>
                  <a:schemeClr val="tx1"/>
                </a:solidFill>
                <a:latin typeface="Arial" charset="0"/>
                <a:ea typeface="ＭＳ Ｐゴシック" charset="0"/>
                <a:cs typeface="ＭＳ Ｐゴシック" charset="0"/>
              </a:defRPr>
            </a:lvl1pPr>
            <a:lvl2pPr indent="-39370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lvl="1">
              <a:buFont typeface="Arial" charset="0"/>
              <a:buChar char="•"/>
            </a:pPr>
            <a:r>
              <a:rPr lang="en-US" sz="2000" dirty="0">
                <a:latin typeface="+mn-lt"/>
              </a:rPr>
              <a:t>A P includes in income his share of PSH items under section 702 for the taxable year of </a:t>
            </a:r>
            <a:r>
              <a:rPr lang="en-US" sz="2000" i="1" u="sng" dirty="0">
                <a:latin typeface="+mn-lt"/>
              </a:rPr>
              <a:t>the PSH </a:t>
            </a:r>
            <a:r>
              <a:rPr lang="en-US" sz="2000" dirty="0">
                <a:latin typeface="+mn-lt"/>
              </a:rPr>
              <a:t>that ends within or with the taxable year of </a:t>
            </a:r>
            <a:r>
              <a:rPr lang="en-US" sz="2000" i="1" dirty="0">
                <a:latin typeface="+mn-lt"/>
              </a:rPr>
              <a:t>the P</a:t>
            </a:r>
            <a:r>
              <a:rPr lang="en-US" sz="2000" dirty="0">
                <a:latin typeface="+mn-lt"/>
              </a:rPr>
              <a:t>. </a:t>
            </a:r>
            <a:r>
              <a:rPr lang="en-US" altLang="en-US" sz="2000" dirty="0">
                <a:latin typeface="+mn-lt"/>
              </a:rPr>
              <a:t>§7</a:t>
            </a:r>
            <a:r>
              <a:rPr lang="en-US" sz="2000" dirty="0">
                <a:latin typeface="+mn-lt"/>
              </a:rPr>
              <a:t>06(a)</a:t>
            </a:r>
          </a:p>
          <a:p>
            <a:pPr lvl="1">
              <a:buFont typeface="Arial" charset="0"/>
              <a:buChar char="•"/>
            </a:pPr>
            <a:r>
              <a:rPr lang="en-US" sz="2000" dirty="0">
                <a:latin typeface="+mn-lt"/>
              </a:rPr>
              <a:t>What’s the best PSH TY to choose if the PSH expects gains? Losses?</a:t>
            </a:r>
          </a:p>
        </p:txBody>
      </p: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eaLnBrk="1" hangingPunct="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1.706-1(b)(3))</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1.706-1(b)(4)(ii)(A) and (B).  </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eaLnBrk="1" hangingPunct="1"/>
            <a:r>
              <a:rPr lang="en-US" sz="2400" dirty="0">
                <a:ea typeface="ＭＳ Ｐゴシック" charset="0"/>
              </a:rPr>
              <a:t>Required payments under section 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medical expenses, </a:t>
            </a:r>
            <a:r>
              <a:rPr lang="en-US" sz="2000" strike="sngStrike" dirty="0">
                <a:ea typeface="ＭＳ Ｐゴシック" charset="0"/>
              </a:rPr>
              <a:t>alimony</a:t>
            </a:r>
            <a:r>
              <a:rPr lang="en-US" sz="2000" dirty="0">
                <a:ea typeface="ＭＳ Ｐゴシック" charset="0"/>
              </a:rPr>
              <a:t>, student loan interest.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10560</TotalTime>
  <Words>2179</Words>
  <Application>Microsoft Macintosh PowerPoint</Application>
  <PresentationFormat>On-screen Show (4:3)</PresentationFormat>
  <Paragraphs>211</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284</cp:revision>
  <cp:lastPrinted>2019-01-30T18:09:20Z</cp:lastPrinted>
  <dcterms:created xsi:type="dcterms:W3CDTF">2010-09-06T00:47:27Z</dcterms:created>
  <dcterms:modified xsi:type="dcterms:W3CDTF">2022-09-13T11:11:52Z</dcterms:modified>
</cp:coreProperties>
</file>