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B7D8F-1B95-2A4C-A627-BBAF6F524761}" v="4" dt="2025-04-02T13:20:16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5"/>
    <p:restoredTop sz="94087"/>
  </p:normalViewPr>
  <p:slideViewPr>
    <p:cSldViewPr snapToGrid="0">
      <p:cViewPr varScale="1">
        <p:scale>
          <a:sx n="113" d="100"/>
          <a:sy n="113" d="100"/>
        </p:scale>
        <p:origin x="176" y="336"/>
      </p:cViewPr>
      <p:guideLst/>
    </p:cSldViewPr>
  </p:slideViewPr>
  <p:outlineViewPr>
    <p:cViewPr>
      <p:scale>
        <a:sx n="33" d="100"/>
        <a:sy n="33" d="100"/>
      </p:scale>
      <p:origin x="0" y="-14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FIT_HomeHealthCharity_2025S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559143" cy="2387600"/>
          </a:xfrm>
        </p:spPr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Home, Health, and Charity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C688B5D4-B420-6E95-FA9C-3CEAE82D7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213" y="1016000"/>
            <a:ext cx="9156700" cy="486551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Human Capital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Props1.xml><?xml version="1.0" encoding="utf-8"?>
<ds:datastoreItem xmlns:ds="http://schemas.openxmlformats.org/officeDocument/2006/customXml" ds:itemID="{FA17C660-6BFF-4B4A-839F-2DD04F9D4C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2751DF-664A-43F5-ACAC-37216BF46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01F114-F445-4212-B65D-0FA56926319E}">
  <ds:schemaRefs>
    <ds:schemaRef ds:uri="http://purl.org/dc/terms/"/>
    <ds:schemaRef ds:uri="http://purl.org/dc/elements/1.1/"/>
    <ds:schemaRef ds:uri="http://schemas.openxmlformats.org/package/2006/metadata/core-properties"/>
    <ds:schemaRef ds:uri="f450584a-cb59-46a6-8009-931c1e5e40a6"/>
    <ds:schemaRef ds:uri="dee7606c-638d-4687-a004-8de278f93ba2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12925</TotalTime>
  <Words>31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NSimSun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Home, Health, and Charity </vt:lpstr>
      <vt:lpstr>Human Capital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Jeffrey M. Colon</cp:lastModifiedBy>
  <cp:revision>17</cp:revision>
  <cp:lastPrinted>2025-03-04T21:47:58Z</cp:lastPrinted>
  <dcterms:created xsi:type="dcterms:W3CDTF">2025-02-20T00:58:49Z</dcterms:created>
  <dcterms:modified xsi:type="dcterms:W3CDTF">2025-04-02T13:20:29Z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