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1bc7ecfa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1bc7ecfa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1bc7ecfa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1bc7ecfa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1bc7ecfa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1bc7ecfa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1bc7ecfa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1bc7ecfa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1bc7ecfa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1bc7ecfa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1bc7ecfa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1bc7ecfa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26e27f8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26e27f8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Mythos of Model Interpretability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linear models more interpretable than Neural Networks?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do you decide if your model is interpretable?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Is interpretability a monolithic concept or does it reflect several distinct ideas?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Why is it important?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real-world objectives of interpretability research?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formal objectives may misalign with real-world cost of deployment.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many supervised models, e</a:t>
            </a:r>
            <a:r>
              <a:rPr lang="en"/>
              <a:t>valuation metrics require only predictions and ground truth labels.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</a:t>
            </a:r>
            <a:r>
              <a:rPr lang="en"/>
              <a:t>n some scenarios, predictions alone and metrics calculated on these predictions do not suffice to characterize the model.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are some interpretations you consider as important but struggle to model formally?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Desiderata of Interpretability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Trust - providing accuracy or the ability to </a:t>
            </a:r>
            <a:r>
              <a:rPr lang="en"/>
              <a:t>relinquish</a:t>
            </a:r>
            <a:r>
              <a:rPr lang="en"/>
              <a:t> control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Causality - generating hypotheses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Transferability - </a:t>
            </a:r>
            <a:r>
              <a:rPr lang="en"/>
              <a:t>transferring</a:t>
            </a:r>
            <a:r>
              <a:rPr lang="en"/>
              <a:t> learned skills to unfamiliar situations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Informativeness - providing useful information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Fair and Ethical </a:t>
            </a:r>
            <a:r>
              <a:rPr lang="en"/>
              <a:t>Decision</a:t>
            </a:r>
            <a:r>
              <a:rPr lang="en"/>
              <a:t>-</a:t>
            </a:r>
            <a:r>
              <a:rPr lang="en"/>
              <a:t>Making  - conforming to ethical standards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Interpretable Models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Transparency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Understanding the mechanism by which the model works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Post-hoc</a:t>
            </a:r>
            <a:r>
              <a:rPr lang="en"/>
              <a:t> </a:t>
            </a:r>
            <a:r>
              <a:rPr lang="en"/>
              <a:t>Interpretability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Confer useful information for practitioners and end users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Transparency 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Simulatability - can the model be easily reproduced given input data and parameters?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Decomposability - Does each part of the model admits an </a:t>
            </a:r>
            <a:r>
              <a:rPr lang="en"/>
              <a:t>intuitive</a:t>
            </a:r>
            <a:r>
              <a:rPr lang="en"/>
              <a:t> explanation?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Algorithmic Transparency - Is there a general understanding of how the learning algorithm works?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Post-hoc Interpretability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Text Explanations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Visualizations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Local Explanations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Explanation By Example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linear models are less interpretable than deep neural networks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They may be more transparent algortihmically but they loose simualatibility or decomposability as the dimensions or feature engineering increases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Interpretability must be qualified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There should be a clear objective and </a:t>
            </a:r>
            <a:r>
              <a:rPr lang="en"/>
              <a:t>demonstrated</a:t>
            </a:r>
            <a:r>
              <a:rPr lang="en"/>
              <a:t> evidence that interpretability is achieved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Transparency could be at odds with the broader objectives of AI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Black-box </a:t>
            </a:r>
            <a:r>
              <a:rPr lang="en"/>
              <a:t>algorithms</a:t>
            </a:r>
            <a:r>
              <a:rPr lang="en"/>
              <a:t> may be more acceptable in some areas rather than taking the time to build trust in a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Post-hoc interpretations can potentially be misleading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 cautious not to optimize an </a:t>
            </a:r>
            <a:r>
              <a:rPr lang="en"/>
              <a:t>algorithm</a:t>
            </a:r>
            <a:r>
              <a:rPr lang="en"/>
              <a:t> to present misleading but plausible explanations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