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AED79-6054-437F-9111-7C9390FAC552}" v="16" dt="2024-01-10T22:44:13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ldo Horta" userId="26fbc1966fc00c8b" providerId="LiveId" clId="{684AED79-6054-437F-9111-7C9390FAC552}"/>
    <pc:docChg chg="undo custSel addSld modSld">
      <pc:chgData name="Arnaldo Horta" userId="26fbc1966fc00c8b" providerId="LiveId" clId="{684AED79-6054-437F-9111-7C9390FAC552}" dt="2024-01-10T22:44:13.730" v="1649" actId="1076"/>
      <pc:docMkLst>
        <pc:docMk/>
      </pc:docMkLst>
      <pc:sldChg chg="modSp mod">
        <pc:chgData name="Arnaldo Horta" userId="26fbc1966fc00c8b" providerId="LiveId" clId="{684AED79-6054-437F-9111-7C9390FAC552}" dt="2024-01-10T22:08:43.556" v="1646" actId="20577"/>
        <pc:sldMkLst>
          <pc:docMk/>
          <pc:sldMk cId="3515261258" sldId="257"/>
        </pc:sldMkLst>
        <pc:spChg chg="mod">
          <ac:chgData name="Arnaldo Horta" userId="26fbc1966fc00c8b" providerId="LiveId" clId="{684AED79-6054-437F-9111-7C9390FAC552}" dt="2024-01-10T22:08:43.556" v="1646" actId="20577"/>
          <ac:spMkLst>
            <pc:docMk/>
            <pc:sldMk cId="3515261258" sldId="257"/>
            <ac:spMk id="2" creationId="{BAA7EF94-A4AC-1749-234D-2F7EA179DE5F}"/>
          </ac:spMkLst>
        </pc:spChg>
      </pc:sldChg>
      <pc:sldChg chg="modSp mod">
        <pc:chgData name="Arnaldo Horta" userId="26fbc1966fc00c8b" providerId="LiveId" clId="{684AED79-6054-437F-9111-7C9390FAC552}" dt="2024-01-09T21:16:51.677" v="352" actId="20577"/>
        <pc:sldMkLst>
          <pc:docMk/>
          <pc:sldMk cId="4097496859" sldId="258"/>
        </pc:sldMkLst>
        <pc:spChg chg="mod">
          <ac:chgData name="Arnaldo Horta" userId="26fbc1966fc00c8b" providerId="LiveId" clId="{684AED79-6054-437F-9111-7C9390FAC552}" dt="2024-01-08T23:07:14.901" v="7" actId="20577"/>
          <ac:spMkLst>
            <pc:docMk/>
            <pc:sldMk cId="4097496859" sldId="258"/>
            <ac:spMk id="2" creationId="{2C90FEFB-8D82-111C-67C7-600F3518C113}"/>
          </ac:spMkLst>
        </pc:spChg>
        <pc:spChg chg="mod">
          <ac:chgData name="Arnaldo Horta" userId="26fbc1966fc00c8b" providerId="LiveId" clId="{684AED79-6054-437F-9111-7C9390FAC552}" dt="2024-01-09T21:16:51.677" v="352" actId="20577"/>
          <ac:spMkLst>
            <pc:docMk/>
            <pc:sldMk cId="4097496859" sldId="258"/>
            <ac:spMk id="3" creationId="{03CFF639-3BBB-44BC-BA71-FDDCFDFD4AFE}"/>
          </ac:spMkLst>
        </pc:spChg>
      </pc:sldChg>
      <pc:sldChg chg="modSp mod">
        <pc:chgData name="Arnaldo Horta" userId="26fbc1966fc00c8b" providerId="LiveId" clId="{684AED79-6054-437F-9111-7C9390FAC552}" dt="2024-01-09T21:22:08.199" v="804" actId="27636"/>
        <pc:sldMkLst>
          <pc:docMk/>
          <pc:sldMk cId="3589486231" sldId="259"/>
        </pc:sldMkLst>
        <pc:spChg chg="mod">
          <ac:chgData name="Arnaldo Horta" userId="26fbc1966fc00c8b" providerId="LiveId" clId="{684AED79-6054-437F-9111-7C9390FAC552}" dt="2024-01-08T23:10:01.643" v="293" actId="20577"/>
          <ac:spMkLst>
            <pc:docMk/>
            <pc:sldMk cId="3589486231" sldId="259"/>
            <ac:spMk id="2" creationId="{0DBB0B22-E84B-0E46-C51E-A9863B749310}"/>
          </ac:spMkLst>
        </pc:spChg>
        <pc:spChg chg="mod">
          <ac:chgData name="Arnaldo Horta" userId="26fbc1966fc00c8b" providerId="LiveId" clId="{684AED79-6054-437F-9111-7C9390FAC552}" dt="2024-01-09T21:22:08.199" v="804" actId="27636"/>
          <ac:spMkLst>
            <pc:docMk/>
            <pc:sldMk cId="3589486231" sldId="259"/>
            <ac:spMk id="3" creationId="{FBDC68E8-DF23-7679-1FAA-76B08B5A4A52}"/>
          </ac:spMkLst>
        </pc:spChg>
      </pc:sldChg>
      <pc:sldChg chg="addSp delSp modSp mod">
        <pc:chgData name="Arnaldo Horta" userId="26fbc1966fc00c8b" providerId="LiveId" clId="{684AED79-6054-437F-9111-7C9390FAC552}" dt="2024-01-09T21:26:58.364" v="819" actId="20577"/>
        <pc:sldMkLst>
          <pc:docMk/>
          <pc:sldMk cId="852534269" sldId="260"/>
        </pc:sldMkLst>
        <pc:spChg chg="mod">
          <ac:chgData name="Arnaldo Horta" userId="26fbc1966fc00c8b" providerId="LiveId" clId="{684AED79-6054-437F-9111-7C9390FAC552}" dt="2024-01-09T21:26:58.364" v="819" actId="20577"/>
          <ac:spMkLst>
            <pc:docMk/>
            <pc:sldMk cId="852534269" sldId="260"/>
            <ac:spMk id="2" creationId="{8D73F8F9-DFF9-230E-C1D9-387D3C53D044}"/>
          </ac:spMkLst>
        </pc:spChg>
        <pc:spChg chg="del mod">
          <ac:chgData name="Arnaldo Horta" userId="26fbc1966fc00c8b" providerId="LiveId" clId="{684AED79-6054-437F-9111-7C9390FAC552}" dt="2024-01-09T21:26:43.539" v="807"/>
          <ac:spMkLst>
            <pc:docMk/>
            <pc:sldMk cId="852534269" sldId="260"/>
            <ac:spMk id="3" creationId="{516FCD78-5DB3-37C3-A622-1EEA2B576541}"/>
          </ac:spMkLst>
        </pc:spChg>
        <pc:picChg chg="add mod">
          <ac:chgData name="Arnaldo Horta" userId="26fbc1966fc00c8b" providerId="LiveId" clId="{684AED79-6054-437F-9111-7C9390FAC552}" dt="2024-01-09T21:26:43.539" v="807"/>
          <ac:picMkLst>
            <pc:docMk/>
            <pc:sldMk cId="852534269" sldId="260"/>
            <ac:picMk id="1026" creationId="{B258EBFC-1A23-4077-699F-0C73461279E9}"/>
          </ac:picMkLst>
        </pc:picChg>
      </pc:sldChg>
      <pc:sldChg chg="modSp mod">
        <pc:chgData name="Arnaldo Horta" userId="26fbc1966fc00c8b" providerId="LiveId" clId="{684AED79-6054-437F-9111-7C9390FAC552}" dt="2024-01-09T21:41:24.880" v="1099"/>
        <pc:sldMkLst>
          <pc:docMk/>
          <pc:sldMk cId="4130880161" sldId="261"/>
        </pc:sldMkLst>
        <pc:spChg chg="mod">
          <ac:chgData name="Arnaldo Horta" userId="26fbc1966fc00c8b" providerId="LiveId" clId="{684AED79-6054-437F-9111-7C9390FAC552}" dt="2024-01-09T21:28:35.202" v="838" actId="20577"/>
          <ac:spMkLst>
            <pc:docMk/>
            <pc:sldMk cId="4130880161" sldId="261"/>
            <ac:spMk id="2" creationId="{CD5B1A6B-9DB6-AFA8-E243-1E8AC158A0CB}"/>
          </ac:spMkLst>
        </pc:spChg>
        <pc:spChg chg="mod">
          <ac:chgData name="Arnaldo Horta" userId="26fbc1966fc00c8b" providerId="LiveId" clId="{684AED79-6054-437F-9111-7C9390FAC552}" dt="2024-01-09T21:41:24.880" v="1099"/>
          <ac:spMkLst>
            <pc:docMk/>
            <pc:sldMk cId="4130880161" sldId="261"/>
            <ac:spMk id="3" creationId="{58F8572B-D999-724B-0626-9791F7EB3F6D}"/>
          </ac:spMkLst>
        </pc:spChg>
      </pc:sldChg>
      <pc:sldChg chg="addSp delSp modSp mod">
        <pc:chgData name="Arnaldo Horta" userId="26fbc1966fc00c8b" providerId="LiveId" clId="{684AED79-6054-437F-9111-7C9390FAC552}" dt="2024-01-09T21:39:49.625" v="1059" actId="20577"/>
        <pc:sldMkLst>
          <pc:docMk/>
          <pc:sldMk cId="1163522551" sldId="262"/>
        </pc:sldMkLst>
        <pc:spChg chg="mod">
          <ac:chgData name="Arnaldo Horta" userId="26fbc1966fc00c8b" providerId="LiveId" clId="{684AED79-6054-437F-9111-7C9390FAC552}" dt="2024-01-09T21:39:49.625" v="1059" actId="20577"/>
          <ac:spMkLst>
            <pc:docMk/>
            <pc:sldMk cId="1163522551" sldId="262"/>
            <ac:spMk id="2" creationId="{CD5B1A6B-9DB6-AFA8-E243-1E8AC158A0CB}"/>
          </ac:spMkLst>
        </pc:spChg>
        <pc:spChg chg="del mod">
          <ac:chgData name="Arnaldo Horta" userId="26fbc1966fc00c8b" providerId="LiveId" clId="{684AED79-6054-437F-9111-7C9390FAC552}" dt="2024-01-09T21:39:32.044" v="1036"/>
          <ac:spMkLst>
            <pc:docMk/>
            <pc:sldMk cId="1163522551" sldId="262"/>
            <ac:spMk id="3" creationId="{58F8572B-D999-724B-0626-9791F7EB3F6D}"/>
          </ac:spMkLst>
        </pc:spChg>
        <pc:picChg chg="add mod">
          <ac:chgData name="Arnaldo Horta" userId="26fbc1966fc00c8b" providerId="LiveId" clId="{684AED79-6054-437F-9111-7C9390FAC552}" dt="2024-01-09T21:39:32.044" v="1036"/>
          <ac:picMkLst>
            <pc:docMk/>
            <pc:sldMk cId="1163522551" sldId="262"/>
            <ac:picMk id="2050" creationId="{76C5A561-71A0-57D8-20FA-2E30E2552C6A}"/>
          </ac:picMkLst>
        </pc:picChg>
      </pc:sldChg>
      <pc:sldChg chg="addSp delSp modSp mod">
        <pc:chgData name="Arnaldo Horta" userId="26fbc1966fc00c8b" providerId="LiveId" clId="{684AED79-6054-437F-9111-7C9390FAC552}" dt="2024-01-09T21:40:41.281" v="1082"/>
        <pc:sldMkLst>
          <pc:docMk/>
          <pc:sldMk cId="3148157273" sldId="263"/>
        </pc:sldMkLst>
        <pc:spChg chg="mod">
          <ac:chgData name="Arnaldo Horta" userId="26fbc1966fc00c8b" providerId="LiveId" clId="{684AED79-6054-437F-9111-7C9390FAC552}" dt="2024-01-09T21:40:09.650" v="1079" actId="20577"/>
          <ac:spMkLst>
            <pc:docMk/>
            <pc:sldMk cId="3148157273" sldId="263"/>
            <ac:spMk id="2" creationId="{CD5B1A6B-9DB6-AFA8-E243-1E8AC158A0CB}"/>
          </ac:spMkLst>
        </pc:spChg>
        <pc:spChg chg="del mod">
          <ac:chgData name="Arnaldo Horta" userId="26fbc1966fc00c8b" providerId="LiveId" clId="{684AED79-6054-437F-9111-7C9390FAC552}" dt="2024-01-09T21:40:41.281" v="1082"/>
          <ac:spMkLst>
            <pc:docMk/>
            <pc:sldMk cId="3148157273" sldId="263"/>
            <ac:spMk id="3" creationId="{58F8572B-D999-724B-0626-9791F7EB3F6D}"/>
          </ac:spMkLst>
        </pc:spChg>
        <pc:picChg chg="add mod">
          <ac:chgData name="Arnaldo Horta" userId="26fbc1966fc00c8b" providerId="LiveId" clId="{684AED79-6054-437F-9111-7C9390FAC552}" dt="2024-01-09T21:40:41.281" v="1082"/>
          <ac:picMkLst>
            <pc:docMk/>
            <pc:sldMk cId="3148157273" sldId="263"/>
            <ac:picMk id="3074" creationId="{C6659026-605F-9A64-87A0-53281A5FAD43}"/>
          </ac:picMkLst>
        </pc:picChg>
      </pc:sldChg>
      <pc:sldChg chg="addSp delSp modSp mod">
        <pc:chgData name="Arnaldo Horta" userId="26fbc1966fc00c8b" providerId="LiveId" clId="{684AED79-6054-437F-9111-7C9390FAC552}" dt="2024-01-10T22:44:13.730" v="1649" actId="1076"/>
        <pc:sldMkLst>
          <pc:docMk/>
          <pc:sldMk cId="1853795177" sldId="264"/>
        </pc:sldMkLst>
        <pc:spChg chg="mod">
          <ac:chgData name="Arnaldo Horta" userId="26fbc1966fc00c8b" providerId="LiveId" clId="{684AED79-6054-437F-9111-7C9390FAC552}" dt="2024-01-09T22:59:51.455" v="1640" actId="1076"/>
          <ac:spMkLst>
            <pc:docMk/>
            <pc:sldMk cId="1853795177" sldId="264"/>
            <ac:spMk id="2" creationId="{CD5B1A6B-9DB6-AFA8-E243-1E8AC158A0CB}"/>
          </ac:spMkLst>
        </pc:spChg>
        <pc:spChg chg="add del mod">
          <ac:chgData name="Arnaldo Horta" userId="26fbc1966fc00c8b" providerId="LiveId" clId="{684AED79-6054-437F-9111-7C9390FAC552}" dt="2024-01-09T21:46:21.119" v="1164"/>
          <ac:spMkLst>
            <pc:docMk/>
            <pc:sldMk cId="1853795177" sldId="264"/>
            <ac:spMk id="3" creationId="{58F8572B-D999-724B-0626-9791F7EB3F6D}"/>
          </ac:spMkLst>
        </pc:spChg>
        <pc:spChg chg="add del mod">
          <ac:chgData name="Arnaldo Horta" userId="26fbc1966fc00c8b" providerId="LiveId" clId="{684AED79-6054-437F-9111-7C9390FAC552}" dt="2024-01-09T23:00:24.316" v="1642"/>
          <ac:spMkLst>
            <pc:docMk/>
            <pc:sldMk cId="1853795177" sldId="264"/>
            <ac:spMk id="4" creationId="{E1A40289-BA6E-8E6B-D44E-06FE283C4288}"/>
          </ac:spMkLst>
        </pc:spChg>
        <pc:picChg chg="add">
          <ac:chgData name="Arnaldo Horta" userId="26fbc1966fc00c8b" providerId="LiveId" clId="{684AED79-6054-437F-9111-7C9390FAC552}" dt="2024-01-09T21:43:42.171" v="1160"/>
          <ac:picMkLst>
            <pc:docMk/>
            <pc:sldMk cId="1853795177" sldId="264"/>
            <ac:picMk id="4098" creationId="{DBA84A18-4450-567B-D89E-EA7FB865C5D4}"/>
          </ac:picMkLst>
        </pc:picChg>
        <pc:picChg chg="add mod">
          <ac:chgData name="Arnaldo Horta" userId="26fbc1966fc00c8b" providerId="LiveId" clId="{684AED79-6054-437F-9111-7C9390FAC552}" dt="2024-01-09T21:46:16.979" v="1163"/>
          <ac:picMkLst>
            <pc:docMk/>
            <pc:sldMk cId="1853795177" sldId="264"/>
            <ac:picMk id="4100" creationId="{D4FFBC1C-72E5-8F2E-B10D-D6C7BE177229}"/>
          </ac:picMkLst>
        </pc:picChg>
        <pc:picChg chg="add del mod">
          <ac:chgData name="Arnaldo Horta" userId="26fbc1966fc00c8b" providerId="LiveId" clId="{684AED79-6054-437F-9111-7C9390FAC552}" dt="2024-01-09T23:00:06.001" v="1641" actId="21"/>
          <ac:picMkLst>
            <pc:docMk/>
            <pc:sldMk cId="1853795177" sldId="264"/>
            <ac:picMk id="4102" creationId="{503ABD64-2353-038C-B1AF-6DC04163270E}"/>
          </ac:picMkLst>
        </pc:picChg>
        <pc:picChg chg="add mod">
          <ac:chgData name="Arnaldo Horta" userId="26fbc1966fc00c8b" providerId="LiveId" clId="{684AED79-6054-437F-9111-7C9390FAC552}" dt="2024-01-10T22:44:13.730" v="1649" actId="1076"/>
          <ac:picMkLst>
            <pc:docMk/>
            <pc:sldMk cId="1853795177" sldId="264"/>
            <ac:picMk id="4104" creationId="{3D836898-7279-0C54-9F32-CF3A6750A4E4}"/>
          </ac:picMkLst>
        </pc:picChg>
      </pc:sldChg>
      <pc:sldChg chg="modSp mod">
        <pc:chgData name="Arnaldo Horta" userId="26fbc1966fc00c8b" providerId="LiveId" clId="{684AED79-6054-437F-9111-7C9390FAC552}" dt="2024-01-09T21:56:16.770" v="1637" actId="20577"/>
        <pc:sldMkLst>
          <pc:docMk/>
          <pc:sldMk cId="962980571" sldId="265"/>
        </pc:sldMkLst>
        <pc:spChg chg="mod">
          <ac:chgData name="Arnaldo Horta" userId="26fbc1966fc00c8b" providerId="LiveId" clId="{684AED79-6054-437F-9111-7C9390FAC552}" dt="2024-01-09T21:47:54.659" v="1185" actId="20577"/>
          <ac:spMkLst>
            <pc:docMk/>
            <pc:sldMk cId="962980571" sldId="265"/>
            <ac:spMk id="2" creationId="{CD5B1A6B-9DB6-AFA8-E243-1E8AC158A0CB}"/>
          </ac:spMkLst>
        </pc:spChg>
        <pc:spChg chg="mod">
          <ac:chgData name="Arnaldo Horta" userId="26fbc1966fc00c8b" providerId="LiveId" clId="{684AED79-6054-437F-9111-7C9390FAC552}" dt="2024-01-09T21:56:16.770" v="1637" actId="20577"/>
          <ac:spMkLst>
            <pc:docMk/>
            <pc:sldMk cId="962980571" sldId="265"/>
            <ac:spMk id="3" creationId="{58F8572B-D999-724B-0626-9791F7EB3F6D}"/>
          </ac:spMkLst>
        </pc:spChg>
      </pc:sldChg>
      <pc:sldChg chg="add">
        <pc:chgData name="Arnaldo Horta" userId="26fbc1966fc00c8b" providerId="LiveId" clId="{684AED79-6054-437F-9111-7C9390FAC552}" dt="2024-01-09T22:59:35.882" v="1638" actId="2890"/>
        <pc:sldMkLst>
          <pc:docMk/>
          <pc:sldMk cId="357927079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3349-85BD-1727-1CC1-BC36470D1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A9BEC-559F-1362-56D6-219872AD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6F3E-06AE-D79D-ACDF-41B425FE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7BF1-F2AF-C5A4-5979-D1BFAD5A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D251-C60D-2B4A-1C63-E38E37A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86CE-E3A1-769B-54C2-CCE391E9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FD1FD-83B6-4E0D-BBC5-4631A7D2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3835-FEC1-3FA7-C7A0-6C20A308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9A12-B5AE-F47E-64DC-5B387B4F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5EA7-6050-35D5-D01C-95F0E7FB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6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63FD-9AE6-B9E6-7F84-373BB4936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F687D-B2A1-BC6F-9189-90A4DAFC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8A52-5177-0C6C-A676-006ABD6C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010C2-A581-6982-8A7B-0026C989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26BD-61C6-D0A5-273E-C4373FCC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C017-9F9B-C169-96AB-56011921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0AC6-C848-71B1-6B14-F63A15B4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4334-9397-60F1-C4B7-346193E4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B664-645A-B26D-B529-91AC8771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B56A-D5E5-8EC5-AC78-A4726F06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DC53-47EC-D19E-63A7-D95C1287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A047-7226-0AD7-BCD6-158FE36A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7E55-889E-FB55-21DC-8F9278D5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36DD-7598-6A55-2471-F4010502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5275-7B0A-E936-2911-66F46775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4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7465-FA11-8A7E-B5F8-521DB85E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E6D4-2903-9FFC-D2D2-FD3E7D1A8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217C-816C-F35E-75F6-7E50D5C5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435F-1338-6005-29F3-6A36BF6B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6DF60-35F4-756F-F73B-092A81C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D9F7-E8AA-754E-C8B2-D8BC965E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E506-BA05-3455-A63D-BEA74A67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9A052-77C6-664A-B14C-E8FD43F7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9B30-2A6F-E279-4179-8FFA38234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58099-6458-455C-A871-1DAD84E14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49E94-DF39-ADC1-1086-3948152A0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48FFF-BFB0-9146-3F38-DE8006A9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6BBF0-61EF-939A-E465-C7CA965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945AF-7B74-DCBA-54F2-2BF18F74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95BB-9000-8A33-A2C9-7A2E43EF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06C1F-9DD7-934B-CBCA-9654E75F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5A920-8F3A-E2C0-184C-4E75A917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962A1-9736-F9B6-DA3F-2C5AFCB5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D2973-AAFE-3A18-02DC-EEF3484E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2D381-6209-B37B-04EC-733C4A06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DE52C-591D-8156-CDCB-A97F2D33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7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11EE-08C6-5F54-503C-1E0FA809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51EC-3CCA-5834-F0B9-B1B7EA53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A7903-6262-625A-D38D-4959264C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9193F-8019-74B1-6022-F81139DB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3FDE9-CFF4-47F6-59FB-E53B2985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92B8-799F-E9CA-7F68-6F8568E6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A6DE-C403-57FF-9BEB-0F57EF1E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E706C-1384-9911-64C7-3AF2CC487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3EAD-4461-79E3-1640-306F391A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7B479-2BF1-F4F9-0362-A26E4794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EB467-542E-1C6F-08F1-70F5DF4C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E0F6E-70ED-A327-69D2-0C84DC8B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C68AE-BE81-DF4E-0A69-A93D4B01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313A5-737D-F172-3591-A232A1DA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CC010-A23A-7A6B-AD69-A4B41329B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2C29-E5B3-4338-B4DC-8AA0D65C587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7FC-8899-323E-EF33-BCD6935DE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76FF-5B95-9B0C-14FA-14414DD74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85A2-CCA4-4DD9-A1B3-BF4C1132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5086-F46E-9DB3-ED33-23B1B3F66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Based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C3208-9503-BF0C-92DD-2A15B04D5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Arnie Horta</a:t>
            </a:r>
          </a:p>
        </p:txBody>
      </p:sp>
    </p:spTree>
    <p:extLst>
      <p:ext uri="{BB962C8B-B14F-4D97-AF65-F5344CB8AC3E}">
        <p14:creationId xmlns:p14="http://schemas.microsoft.com/office/powerpoint/2010/main" val="275512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1A6B-9DB6-AFA8-E243-1E8AC15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Convolutional Neural Networks	</a:t>
            </a:r>
          </a:p>
        </p:txBody>
      </p:sp>
      <p:pic>
        <p:nvPicPr>
          <p:cNvPr id="4102" name="Picture 6" descr="Convolution process in Convolutional Neural Networks">
            <a:extLst>
              <a:ext uri="{FF2B5EF4-FFF2-40B4-BE49-F238E27FC236}">
                <a16:creationId xmlns:a16="http://schemas.microsoft.com/office/drawing/2014/main" id="{503ABD64-2353-038C-B1AF-6DC0416327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172494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7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1A6B-9DB6-AFA8-E243-1E8AC15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with Graphs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572B-D999-724B-0626-9791F7EB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 requires that patch of the same size that you can “move” across the entire image</a:t>
            </a:r>
          </a:p>
          <a:p>
            <a:r>
              <a:rPr lang="en-US" dirty="0"/>
              <a:t>For graphs, each node can have a different number of nodes adjacent to it.</a:t>
            </a:r>
          </a:p>
          <a:p>
            <a:r>
              <a:rPr lang="en-US" dirty="0"/>
              <a:t>The easy solution: for each node take a random walk of fixed length and include a fixed number of nodes</a:t>
            </a:r>
          </a:p>
          <a:p>
            <a:r>
              <a:rPr lang="en-US" dirty="0"/>
              <a:t>More complex solution: resort to </a:t>
            </a:r>
            <a:r>
              <a:rPr lang="en-US" dirty="0" err="1"/>
              <a:t>fourier</a:t>
            </a:r>
            <a:r>
              <a:rPr lang="en-US" dirty="0"/>
              <a:t> analysis on graphs using the graph Laplacian</a:t>
            </a:r>
          </a:p>
          <a:p>
            <a:r>
              <a:rPr lang="en-US" dirty="0"/>
              <a:t>This replaces the convolution step in a CNN</a:t>
            </a:r>
          </a:p>
        </p:txBody>
      </p:sp>
    </p:spTree>
    <p:extLst>
      <p:ext uri="{BB962C8B-B14F-4D97-AF65-F5344CB8AC3E}">
        <p14:creationId xmlns:p14="http://schemas.microsoft.com/office/powerpoint/2010/main" val="9629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EF94-A4AC-1749-234D-2F7EA179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E9D6-75E5-02EA-E3E9-B1C4ED83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applications combine graphs with other ideas</a:t>
            </a:r>
          </a:p>
          <a:p>
            <a:pPr lvl="1"/>
            <a:r>
              <a:rPr lang="en-US" dirty="0"/>
              <a:t>Used Analysis of email text leveraging to-from links</a:t>
            </a:r>
          </a:p>
          <a:p>
            <a:pPr lvl="1"/>
            <a:r>
              <a:rPr lang="en-US" dirty="0"/>
              <a:t>Graph-based ontologies used aid in NLP tasks</a:t>
            </a:r>
          </a:p>
          <a:p>
            <a:pPr lvl="1"/>
            <a:r>
              <a:rPr lang="en-US" dirty="0"/>
              <a:t>Internet graphs with features for cyber defense</a:t>
            </a:r>
          </a:p>
          <a:p>
            <a:r>
              <a:rPr lang="en-US" dirty="0"/>
              <a:t>How do you leverage the graph structure to aid in the other tasks given that the data is of a different form</a:t>
            </a:r>
          </a:p>
          <a:p>
            <a:r>
              <a:rPr lang="en-US" dirty="0"/>
              <a:t>We will discuss two ideas</a:t>
            </a:r>
          </a:p>
          <a:p>
            <a:pPr lvl="1"/>
            <a:r>
              <a:rPr lang="en-US" dirty="0"/>
              <a:t>Graph embedding using Node2Vec</a:t>
            </a:r>
          </a:p>
          <a:p>
            <a:pPr lvl="1"/>
            <a:r>
              <a:rPr lang="en-US" dirty="0"/>
              <a:t>Graph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1526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EFB-8D82-111C-67C7-600F351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F639-3BBB-44BC-BA71-FDDCFDFD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96" y="1690688"/>
            <a:ext cx="10515600" cy="4351338"/>
          </a:xfrm>
        </p:spPr>
        <p:txBody>
          <a:bodyPr/>
          <a:lstStyle/>
          <a:p>
            <a:r>
              <a:rPr lang="en-US" dirty="0"/>
              <a:t>Based on Word2Vec embedding algorithm</a:t>
            </a:r>
          </a:p>
          <a:p>
            <a:r>
              <a:rPr lang="en-US" dirty="0"/>
              <a:t>Takes each node in the graph and creates a vector</a:t>
            </a:r>
          </a:p>
          <a:p>
            <a:r>
              <a:rPr lang="en-US" dirty="0"/>
              <a:t>Nearby vectors convey near nodes or nodes with structural similarities</a:t>
            </a:r>
          </a:p>
          <a:p>
            <a:r>
              <a:rPr lang="en-US" dirty="0"/>
              <a:t>One can then use these vectors together with other features in another machine learning task</a:t>
            </a:r>
          </a:p>
        </p:txBody>
      </p:sp>
    </p:spTree>
    <p:extLst>
      <p:ext uri="{BB962C8B-B14F-4D97-AF65-F5344CB8AC3E}">
        <p14:creationId xmlns:p14="http://schemas.microsoft.com/office/powerpoint/2010/main" val="409749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0B22-E84B-0E46-C51E-A9863B74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68E8-DF23-7679-1FAA-76B08B5A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of words that capture nearby words in a corpus.</a:t>
            </a:r>
          </a:p>
          <a:p>
            <a:r>
              <a:rPr lang="en-US" dirty="0"/>
              <a:t>Given a word create a shallow neural network to predict context words.</a:t>
            </a:r>
          </a:p>
          <a:p>
            <a:r>
              <a:rPr lang="en-US" dirty="0"/>
              <a:t>Example: “The dog barking was loud”. Assume barking is the target word.</a:t>
            </a:r>
          </a:p>
          <a:p>
            <a:pPr lvl="1"/>
            <a:r>
              <a:rPr lang="en-US" dirty="0"/>
              <a:t>Data input into network is (barking, the), (barking, dog), (barking, was), (barking, loud).</a:t>
            </a:r>
          </a:p>
          <a:p>
            <a:pPr lvl="1"/>
            <a:r>
              <a:rPr lang="en-US" dirty="0"/>
              <a:t>Represent using one-hot encoding. </a:t>
            </a:r>
          </a:p>
        </p:txBody>
      </p:sp>
    </p:spTree>
    <p:extLst>
      <p:ext uri="{BB962C8B-B14F-4D97-AF65-F5344CB8AC3E}">
        <p14:creationId xmlns:p14="http://schemas.microsoft.com/office/powerpoint/2010/main" val="358948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F8F9-DFF9-230E-C1D9-387D3C53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58EBFC-1A23-4077-699F-0C7346127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15" y="1825625"/>
            <a:ext cx="69667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3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1A6B-9DB6-AFA8-E243-1E8AC15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Node2Vec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572B-D999-724B-0626-9791F7EB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Word2Vec</a:t>
            </a:r>
          </a:p>
          <a:p>
            <a:r>
              <a:rPr lang="en-US" dirty="0"/>
              <a:t>For each node in the graph, take random walks to determine the </a:t>
            </a:r>
            <a:r>
              <a:rPr lang="en-US" dirty="0" err="1"/>
              <a:t>the</a:t>
            </a:r>
            <a:r>
              <a:rPr lang="en-US" dirty="0"/>
              <a:t> “context nodes”</a:t>
            </a:r>
          </a:p>
          <a:p>
            <a:r>
              <a:rPr lang="en-US" dirty="0"/>
              <a:t>Create data like the Word2Vec data to feed into the neural network</a:t>
            </a:r>
          </a:p>
          <a:p>
            <a:r>
              <a:rPr lang="en-US" dirty="0"/>
              <a:t>Example from https://towardsdatascience.com/node2vec-explained-graphically-749e49b7eb6b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1A6B-9DB6-AFA8-E243-1E8AC15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5A561-71A0-57D8-20FA-2E30E2552C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2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1A6B-9DB6-AFA8-E243-1E8AC15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bias	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659026-605F-9A64-87A0-53281A5FAD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8575"/>
            <a:ext cx="10515600" cy="366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5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1A6B-9DB6-AFA8-E243-1E8AC15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Convolutional Neural Networks	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D836898-7279-0C54-9F32-CF3A6750A4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93" y="2133419"/>
            <a:ext cx="6089275" cy="30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9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329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 Based Machine Learning</vt:lpstr>
      <vt:lpstr>Graphs in machine learning</vt:lpstr>
      <vt:lpstr>Node2Vec</vt:lpstr>
      <vt:lpstr>Word2Vec</vt:lpstr>
      <vt:lpstr>Word2Vec</vt:lpstr>
      <vt:lpstr>Node2Vec </vt:lpstr>
      <vt:lpstr>Random walk </vt:lpstr>
      <vt:lpstr>Introducing bias </vt:lpstr>
      <vt:lpstr>Regular Convolutional Neural Networks </vt:lpstr>
      <vt:lpstr>Regular Convolutional Neural Networks </vt:lpstr>
      <vt:lpstr>The issue with Graphs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Synthetic Data Generation Techniques in the Domain of Anonymous Traffic Classification</dc:title>
  <dc:creator>Arnaldo Horta</dc:creator>
  <cp:lastModifiedBy>Arnaldo Horta</cp:lastModifiedBy>
  <cp:revision>5</cp:revision>
  <dcterms:created xsi:type="dcterms:W3CDTF">2023-09-11T18:00:41Z</dcterms:created>
  <dcterms:modified xsi:type="dcterms:W3CDTF">2024-01-10T22:44:25Z</dcterms:modified>
</cp:coreProperties>
</file>