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2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4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6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3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2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6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5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4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candia/python_para_desarrollador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a bombilla multicolor con iconos de empresa">
            <a:extLst>
              <a:ext uri="{FF2B5EF4-FFF2-40B4-BE49-F238E27FC236}">
                <a16:creationId xmlns:a16="http://schemas.microsoft.com/office/drawing/2014/main" id="{F7194C57-9801-5CAF-F57F-D03ECBA1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65" b="817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C65EB-04E9-FBD0-DA04-753CC42E6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Python para desarrolladores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1AAF53-BC33-143A-A17E-5B2323D2E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s-CL" sz="2000" dirty="0"/>
              <a:t>Un ejercicio práctico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689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0EF19-62CA-D430-2E42-E8A64936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AA091-CC78-0177-7131-4E2CE7DA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596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Python es un lenguaje de programación de alto nivel, interpretado y de propósito general. Su sintaxis simple y legible lo convierte en una excelente herramienta tanto para principiantes como para desarrolladores experimentados.</a:t>
            </a:r>
          </a:p>
          <a:p>
            <a:r>
              <a:rPr lang="es-MX" dirty="0"/>
              <a:t>Hoy es popularmente conocido porque permite desarrollar aplicaciones en distintos paradigmas:</a:t>
            </a:r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MX" dirty="0"/>
              <a:t>Ciencia de Datos y Aprendizaje de Máquina</a:t>
            </a:r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MX" dirty="0"/>
              <a:t>Inteligencia Artificial</a:t>
            </a:r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MX" dirty="0"/>
              <a:t>Aplicaciones Web</a:t>
            </a:r>
            <a:endParaRPr lang="es-CL" dirty="0"/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CL" dirty="0"/>
              <a:t>Aplicaciones de escritorio multiplataforma (Windows/Linux/macOS)</a:t>
            </a:r>
          </a:p>
          <a:p>
            <a:pPr marL="357188" indent="-273050">
              <a:buFont typeface="Wingdings" panose="05000000000000000000" pitchFamily="2" charset="2"/>
              <a:buChar char="ü"/>
            </a:pPr>
            <a:r>
              <a:rPr lang="es-MX" dirty="0"/>
              <a:t>Automatizaciones</a:t>
            </a:r>
          </a:p>
        </p:txBody>
      </p:sp>
    </p:spTree>
    <p:extLst>
      <p:ext uri="{BB962C8B-B14F-4D97-AF65-F5344CB8AC3E}">
        <p14:creationId xmlns:p14="http://schemas.microsoft.com/office/powerpoint/2010/main" val="330006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84EFA8-5B48-2CC9-13FE-F465BF43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¿Por qué Python?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5FD333-82BE-8D6B-4AEF-3967E935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Además de lo mencionado, Python es tremendamente popular debido a tres factores decisivos: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Simplicidad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Legibilidad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Versatilidad</a:t>
            </a:r>
          </a:p>
        </p:txBody>
      </p:sp>
    </p:spTree>
    <p:extLst>
      <p:ext uri="{BB962C8B-B14F-4D97-AF65-F5344CB8AC3E}">
        <p14:creationId xmlns:p14="http://schemas.microsoft.com/office/powerpoint/2010/main" val="223803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83E42-4D22-470B-8846-53F395C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Filosofía </a:t>
            </a:r>
            <a:r>
              <a:rPr lang="es-CL" dirty="0" err="1"/>
              <a:t>Pythonic</a:t>
            </a:r>
            <a:r>
              <a:rPr lang="es-CL" dirty="0"/>
              <a:t>: El Zen de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DB06F-0012-DBEB-A29B-AFE78D1D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Hermoso es mejor que feo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Explícito es mejor que implícito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Simple es mejor que complejo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Complejo es mejor que complicado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Legibilidad cuenta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Los casos especiales no son lo suficientemente especiales como para romper las reglas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Los errores nunca deberían pasar en silencio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Aunque la practicidad le gana a la pureza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endParaRPr lang="es-CL" sz="22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613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9ABE9-7972-8857-5330-5359BB85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Buenas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1FF2C-FDAD-50B7-E7E0-FB4943F3B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Convenciones de nombres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Comentarios y documentación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Modularidad y reutilización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Entornos virtuales</a:t>
            </a:r>
          </a:p>
        </p:txBody>
      </p:sp>
    </p:spTree>
    <p:extLst>
      <p:ext uri="{BB962C8B-B14F-4D97-AF65-F5344CB8AC3E}">
        <p14:creationId xmlns:p14="http://schemas.microsoft.com/office/powerpoint/2010/main" val="238287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68484-7E0B-F83C-D602-CBFDF7C9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Módulo 1: Fundamentos de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35BB2-DCFC-FCB1-76D7-5DCBC16E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Ejercicio: Sistema de Gestión de Inventarios:</a:t>
            </a:r>
          </a:p>
          <a:p>
            <a:r>
              <a:rPr lang="es-MX" dirty="0"/>
              <a:t>Crear un programa en Python que gestione un inventario de productos. El programa debe permitir: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Añadir productos con nombre, cantidad y precio.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Mostrar el inventario con los detalles de cada producto.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Buscar un producto por nombre.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Calcular el valor total del inventario</a:t>
            </a:r>
            <a:r>
              <a:rPr lang="es-MX" dirty="0"/>
              <a:t>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CL" sz="2200" dirty="0"/>
              <a:t>Salir del programa.</a:t>
            </a:r>
          </a:p>
        </p:txBody>
      </p:sp>
    </p:spTree>
    <p:extLst>
      <p:ext uri="{BB962C8B-B14F-4D97-AF65-F5344CB8AC3E}">
        <p14:creationId xmlns:p14="http://schemas.microsoft.com/office/powerpoint/2010/main" val="57407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1F3E2-8D16-FB07-34AE-D24A7A9C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D0179-8611-279A-367B-FF1E6ED4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Módulo 2: Programación avanzada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5A1E3-1841-FF0A-FAC0-8C651EA1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Ejercicio: Sistema de Gestión de Inventarios:</a:t>
            </a:r>
          </a:p>
          <a:p>
            <a:r>
              <a:rPr lang="es-MX" dirty="0"/>
              <a:t>Siguiendo con el ejercicio, vamos a incorporar los siguientes elementos: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El sistema ahora utilizará clases para manejar el inventario.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Se aplicarán funciones de orden superior para ordenar y filtrar productos.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Agregaremos un decorador para registrar las operaciones realizadas.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Utilizaremos </a:t>
            </a:r>
            <a:r>
              <a:rPr lang="es-MX" sz="22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asyncio</a:t>
            </a:r>
            <a:r>
              <a:rPr lang="es-MX" sz="2200" dirty="0"/>
              <a:t> para simular procesos asíncronos, como el cálculo del valor total del inventario.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077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46786-0AC8-70D3-988C-5800D1C24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8B063-DBA3-285E-9F80-C8B2ADE0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Módulo 3: Acceso a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C47CB-0D4B-7CF1-4910-548385C2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Ejercicio: Sistema de Gestión de Inventarios:</a:t>
            </a:r>
          </a:p>
          <a:p>
            <a:r>
              <a:rPr lang="es-MX" dirty="0"/>
              <a:t>Siguiendo con el ejercicio, vamos a incorporar los siguientes elementos: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Usaremos SQLite a través del módulo </a:t>
            </a:r>
            <a:r>
              <a:rPr lang="es-MX" sz="22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sqlite3</a:t>
            </a:r>
            <a:r>
              <a:rPr lang="es-MX" sz="2200" dirty="0"/>
              <a:t> de la biblioteca estándar de Python.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Los productos se guardarán en una base de datos </a:t>
            </a:r>
            <a:r>
              <a:rPr lang="es-MX" sz="2200" dirty="0" err="1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inventario.db</a:t>
            </a:r>
            <a:r>
              <a:rPr lang="es-MX" sz="2200" dirty="0"/>
              <a:t>.</a:t>
            </a:r>
          </a:p>
          <a:p>
            <a:pPr marL="357188" lvl="1" indent="-27305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</a:pPr>
            <a:r>
              <a:rPr lang="es-MX" sz="2200" dirty="0"/>
              <a:t>Añadir, mostrar, buscar y calcular el valor total del inventario interactuando con la base de datos.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863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77EEA76-8098-C649-1C44-6828D915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Guía Completa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707A5C-F8BF-990F-CCD6-CD98AEA5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Repositorio: </a:t>
            </a:r>
            <a:r>
              <a:rPr lang="es-CL" dirty="0">
                <a:hlinkClick r:id="rId2"/>
              </a:rPr>
              <a:t>https://github.com/jmcandia/python_para_desarrolladores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14368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404</Words>
  <Application>Microsoft Office PowerPoint</Application>
  <PresentationFormat>Panorámica</PresentationFormat>
  <Paragraphs>52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Cascadia Mono</vt:lpstr>
      <vt:lpstr>Garamond</vt:lpstr>
      <vt:lpstr>Wingdings</vt:lpstr>
      <vt:lpstr>RetrospectVTI</vt:lpstr>
      <vt:lpstr>Python para desarrolladores</vt:lpstr>
      <vt:lpstr>¿Qué es Python?</vt:lpstr>
      <vt:lpstr>¿Por qué Python?</vt:lpstr>
      <vt:lpstr>Filosofía Pythonic: El Zen de Python</vt:lpstr>
      <vt:lpstr>Buenas prácticas</vt:lpstr>
      <vt:lpstr>Módulo 1: Fundamentos de Python</vt:lpstr>
      <vt:lpstr>Módulo 2: Programación avanzada</vt:lpstr>
      <vt:lpstr>Módulo 3: Acceso a Bases de Datos</vt:lpstr>
      <vt:lpstr>Guía Completa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Miguel Candia Hernández</dc:creator>
  <cp:lastModifiedBy>José Miguel Candia Hernández</cp:lastModifiedBy>
  <cp:revision>3</cp:revision>
  <dcterms:created xsi:type="dcterms:W3CDTF">2024-12-12T18:35:39Z</dcterms:created>
  <dcterms:modified xsi:type="dcterms:W3CDTF">2024-12-12T21:27:46Z</dcterms:modified>
</cp:coreProperties>
</file>