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8" r:id="rId2"/>
    <p:sldId id="263" r:id="rId3"/>
    <p:sldId id="259" r:id="rId4"/>
    <p:sldId id="260" r:id="rId5"/>
    <p:sldId id="261" r:id="rId6"/>
    <p:sldId id="264" r:id="rId7"/>
    <p:sldId id="265" r:id="rId8"/>
    <p:sldId id="266" r:id="rId9"/>
    <p:sldId id="268" r:id="rId10"/>
    <p:sldId id="269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94" y="-14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1" y="0"/>
            <a:ext cx="9144001" cy="594928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3214"/>
          <a:stretch/>
        </p:blipFill>
        <p:spPr>
          <a:xfrm>
            <a:off x="-1" y="0"/>
            <a:ext cx="9144001" cy="5805264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5170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7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D82F-4EDC-49F1-9B28-C237C8B75C57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henomenal-crostata-c504e5.netlify.app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877272"/>
            <a:ext cx="1728192" cy="76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883196" y="998350"/>
            <a:ext cx="3410458" cy="1122263"/>
          </a:xfrm>
          <a:prstGeom prst="rect">
            <a:avLst/>
          </a:prstGeom>
        </p:spPr>
        <p:txBody>
          <a:bodyPr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800" dirty="0"/>
              <a:t>Arthur Augustus de Araújo Marques</a:t>
            </a:r>
          </a:p>
          <a:p>
            <a:pPr marL="0" indent="0" algn="ctr">
              <a:buNone/>
            </a:pPr>
            <a:r>
              <a:rPr lang="pt-BR" sz="1800" dirty="0"/>
              <a:t>Jamila Moraes Cardoso (PO)</a:t>
            </a:r>
          </a:p>
          <a:p>
            <a:pPr marL="0" indent="0" algn="ctr">
              <a:buNone/>
            </a:pPr>
            <a:r>
              <a:rPr lang="pt-BR" sz="1800" dirty="0" err="1"/>
              <a:t>Kauã</a:t>
            </a:r>
            <a:r>
              <a:rPr lang="pt-BR" sz="1800" dirty="0"/>
              <a:t> Eduardo </a:t>
            </a:r>
            <a:r>
              <a:rPr lang="pt-BR" sz="1800" dirty="0" err="1"/>
              <a:t>Bimbatti</a:t>
            </a:r>
            <a:r>
              <a:rPr lang="pt-BR" sz="1800" dirty="0"/>
              <a:t> Xavier</a:t>
            </a:r>
          </a:p>
          <a:p>
            <a:pPr marL="0" indent="0" algn="ctr">
              <a:buNone/>
            </a:pPr>
            <a:r>
              <a:rPr lang="pt-BR" sz="1800" dirty="0"/>
              <a:t>Patrick Eduardo Beck </a:t>
            </a:r>
            <a:r>
              <a:rPr lang="pt-BR" sz="1800" dirty="0" err="1"/>
              <a:t>Franzini</a:t>
            </a:r>
            <a:endParaRPr lang="pt-BR" sz="1800" dirty="0"/>
          </a:p>
          <a:p>
            <a:pPr marL="0" indent="0" algn="ctr">
              <a:buNone/>
            </a:pPr>
            <a:r>
              <a:rPr lang="pt-BR" sz="1800" dirty="0"/>
              <a:t>Valdemir Valentin Santos</a:t>
            </a:r>
            <a:endParaRPr lang="pt-BR" sz="1800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02225" y="296234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Projeto Interdisciplinar </a:t>
            </a:r>
          </a:p>
          <a:p>
            <a:r>
              <a:rPr lang="pt-BR" dirty="0" smtClean="0"/>
              <a:t>Centro Salutares</a:t>
            </a:r>
            <a:endParaRPr lang="pt-BR" dirty="0" smtClean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16425" y="5269880"/>
            <a:ext cx="9144000" cy="3904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latin typeface="+mn-lt"/>
                <a:cs typeface="+mn-cs"/>
              </a:rPr>
              <a:t>Araras</a:t>
            </a:r>
            <a:r>
              <a:rPr lang="pt-BR" dirty="0"/>
              <a:t> </a:t>
            </a:r>
            <a:r>
              <a:rPr lang="pt-BR" dirty="0" smtClean="0">
                <a:latin typeface="+mn-lt"/>
                <a:cs typeface="+mn-cs"/>
              </a:rPr>
              <a:t>2024</a:t>
            </a:r>
            <a:endParaRPr lang="pt-BR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8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1328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LIÇÕES APRENDIDAS 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DIFICULDADES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996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877272"/>
            <a:ext cx="1728192" cy="76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662837" y="5486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Projeto Interdisciplinar </a:t>
            </a:r>
          </a:p>
          <a:p>
            <a:r>
              <a:rPr lang="pt-BR" dirty="0" smtClean="0"/>
              <a:t>Centro Salutares</a:t>
            </a:r>
            <a:endParaRPr lang="pt-BR" dirty="0" smtClean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4330782" y="2469114"/>
            <a:ext cx="41044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/>
              <a:t>Projeto Interdisciplinar apresentado ao Curso de Tecnologia em </a:t>
            </a:r>
            <a:r>
              <a:rPr lang="pt-BR" sz="1600" dirty="0" smtClean="0"/>
              <a:t>DSM </a:t>
            </a:r>
            <a:r>
              <a:rPr lang="pt-BR" sz="1600" dirty="0"/>
              <a:t>da Faculdade de Tecnologia de Araras como requisito parcial para a obtenção da aprovação das disciplinas de Engenharia de Software I, Desenvolvimento WEB.</a:t>
            </a:r>
          </a:p>
          <a:p>
            <a:pPr algn="just"/>
            <a:r>
              <a:rPr lang="pt-BR" sz="1600" dirty="0"/>
              <a:t>Orientadores: Prof. Me. Orlando Saraiva do Nascimento Júnior de Engenharia de Software I e Prof. </a:t>
            </a:r>
            <a:r>
              <a:rPr lang="pt-BR" sz="1600" dirty="0" smtClean="0"/>
              <a:t>Bruno </a:t>
            </a:r>
            <a:r>
              <a:rPr lang="pt-BR" sz="1600" dirty="0"/>
              <a:t>Henrique de Paula Ferreira de Desenvolvimento Web.</a:t>
            </a:r>
            <a:endParaRPr lang="pt-BR" sz="16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16425" y="5269880"/>
            <a:ext cx="9144000" cy="3904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latin typeface="+mn-lt"/>
                <a:cs typeface="+mn-cs"/>
              </a:rPr>
              <a:t>Araras</a:t>
            </a:r>
            <a:r>
              <a:rPr lang="pt-BR" dirty="0"/>
              <a:t> </a:t>
            </a:r>
            <a:r>
              <a:rPr lang="pt-BR" dirty="0" smtClean="0">
                <a:latin typeface="+mn-lt"/>
                <a:cs typeface="+mn-cs"/>
              </a:rPr>
              <a:t>2024</a:t>
            </a:r>
            <a:endParaRPr lang="pt-BR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491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877272"/>
            <a:ext cx="1728192" cy="76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790575"/>
          </a:xfrm>
        </p:spPr>
        <p:txBody>
          <a:bodyPr/>
          <a:lstStyle/>
          <a:p>
            <a:pPr eaLnBrk="1" hangingPunct="1"/>
            <a:r>
              <a:rPr lang="pt-BR" dirty="0" smtClean="0"/>
              <a:t>INTRODUÇÃO </a:t>
            </a:r>
            <a:endParaRPr lang="pt-BR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117159" y="1484784"/>
            <a:ext cx="6839218" cy="28803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800" dirty="0"/>
              <a:t>Este documento descreve as especificações do projeto de uma aplicação web para divulgação do ‘Centro Salutares’ e uma aplicativo mobile para controle de frequência dos serviços oferecido e controle financeiro do estabelecimento. </a:t>
            </a:r>
          </a:p>
          <a:p>
            <a:pPr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61846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877272"/>
            <a:ext cx="1728192" cy="76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790575"/>
          </a:xfrm>
        </p:spPr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117159" y="1484784"/>
            <a:ext cx="6983234" cy="28803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600" dirty="0"/>
              <a:t>O objetivo deste projeto é desenvolver uma atualização do site da empresa, que hoje tem o endereço eletrônico: https://www.centrosalutares.com.br/ e uma aplicação mobile que possa fornecer ao centro um controle de frequência e financeiro ao estabelecimento.</a:t>
            </a:r>
          </a:p>
          <a:p>
            <a:pPr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96975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877272"/>
            <a:ext cx="1728192" cy="76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790575"/>
          </a:xfrm>
        </p:spPr>
        <p:txBody>
          <a:bodyPr/>
          <a:lstStyle/>
          <a:p>
            <a:pPr eaLnBrk="1" hangingPunct="1"/>
            <a:r>
              <a:rPr lang="pt-BR" dirty="0" smtClean="0"/>
              <a:t>LEVANTAMENTO DE REQUISITOS</a:t>
            </a:r>
            <a:endParaRPr lang="pt-BR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117158" y="1484784"/>
            <a:ext cx="7772689" cy="28803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pt-BR" sz="1600" dirty="0" smtClean="0"/>
              <a:t>Entrevista com </a:t>
            </a:r>
            <a:r>
              <a:rPr lang="pt-BR" sz="1600" dirty="0" smtClean="0"/>
              <a:t>Rosana </a:t>
            </a:r>
            <a:r>
              <a:rPr lang="pt-BR" sz="1600" dirty="0"/>
              <a:t>de Araújo </a:t>
            </a:r>
            <a:r>
              <a:rPr lang="pt-BR" sz="1600" dirty="0" err="1"/>
              <a:t>Montellato</a:t>
            </a:r>
            <a:r>
              <a:rPr lang="pt-BR" sz="1600" dirty="0"/>
              <a:t> </a:t>
            </a:r>
            <a:r>
              <a:rPr lang="pt-BR" sz="1600" dirty="0" smtClean="0"/>
              <a:t>Marques</a:t>
            </a:r>
          </a:p>
          <a:p>
            <a:pPr>
              <a:buNone/>
            </a:pPr>
            <a:endParaRPr lang="pt-BR" sz="1600" dirty="0"/>
          </a:p>
          <a:p>
            <a:pPr>
              <a:buNone/>
            </a:pPr>
            <a:r>
              <a:rPr lang="pt-BR" sz="1600" dirty="0" smtClean="0"/>
              <a:t>Sistema de controle de presença de alunos no papel e financeiro  </a:t>
            </a:r>
          </a:p>
          <a:p>
            <a:pPr>
              <a:buNone/>
            </a:pPr>
            <a:endParaRPr lang="pt-BR" sz="1600" dirty="0"/>
          </a:p>
          <a:p>
            <a:pPr>
              <a:buNone/>
            </a:pPr>
            <a:r>
              <a:rPr lang="pt-BR" sz="1600" dirty="0" smtClean="0"/>
              <a:t>Website desatualizado </a:t>
            </a:r>
            <a:endParaRPr lang="pt-BR" sz="1600" dirty="0"/>
          </a:p>
          <a:p>
            <a:pPr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73245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877272"/>
            <a:ext cx="1728192" cy="76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23528" y="2420888"/>
            <a:ext cx="8229600" cy="790575"/>
          </a:xfrm>
        </p:spPr>
        <p:txBody>
          <a:bodyPr/>
          <a:lstStyle/>
          <a:p>
            <a:pPr eaLnBrk="1" hangingPunct="1"/>
            <a:r>
              <a:rPr lang="pt-BR" dirty="0" smtClean="0"/>
              <a:t>DIAGRAMAS UML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117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877272"/>
            <a:ext cx="1728192" cy="76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790575"/>
          </a:xfrm>
        </p:spPr>
        <p:txBody>
          <a:bodyPr/>
          <a:lstStyle/>
          <a:p>
            <a:pPr eaLnBrk="1" hangingPunct="1"/>
            <a:r>
              <a:rPr lang="pt-BR" dirty="0" smtClean="0"/>
              <a:t>DIAGRAMA DE CONTEXTO</a:t>
            </a:r>
            <a:endParaRPr lang="pt-BR" dirty="0" smtClean="0"/>
          </a:p>
        </p:txBody>
      </p:sp>
      <p:pic>
        <p:nvPicPr>
          <p:cNvPr id="6" name="Imagem 5"/>
          <p:cNvPicPr/>
          <p:nvPr/>
        </p:nvPicPr>
        <p:blipFill>
          <a:blip r:embed="rId3"/>
          <a:stretch>
            <a:fillRect/>
          </a:stretch>
        </p:blipFill>
        <p:spPr>
          <a:xfrm>
            <a:off x="2339752" y="1340768"/>
            <a:ext cx="4201636" cy="374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877272"/>
            <a:ext cx="1728192" cy="76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790575"/>
          </a:xfrm>
        </p:spPr>
        <p:txBody>
          <a:bodyPr/>
          <a:lstStyle/>
          <a:p>
            <a:pPr eaLnBrk="1" hangingPunct="1"/>
            <a:r>
              <a:rPr lang="pt-BR" dirty="0" smtClean="0"/>
              <a:t>DIAGRAMA DE CASO E USO</a:t>
            </a:r>
            <a:endParaRPr lang="pt-BR" dirty="0" smtClean="0"/>
          </a:p>
        </p:txBody>
      </p:sp>
      <p:pic>
        <p:nvPicPr>
          <p:cNvPr id="5" name="Imagem 4" descr="C:\Users\tibd8\Downloads\WhatsApp Image 2024-11-09 at 15.25.30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625" y="979214"/>
            <a:ext cx="3833599" cy="4249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483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877272"/>
            <a:ext cx="1728192" cy="76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2348880"/>
            <a:ext cx="8229600" cy="790575"/>
          </a:xfrm>
        </p:spPr>
        <p:txBody>
          <a:bodyPr/>
          <a:lstStyle/>
          <a:p>
            <a:pPr eaLnBrk="1" hangingPunct="1"/>
            <a:r>
              <a:rPr lang="pt-BR" dirty="0" smtClean="0">
                <a:hlinkClick r:id="rId3"/>
              </a:rPr>
              <a:t>SITE DESENVOLVIDO</a:t>
            </a:r>
            <a:endParaRPr lang="pt-BR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117158" y="1484784"/>
            <a:ext cx="7772689" cy="28803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8998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212</Words>
  <Application>Microsoft Office PowerPoint</Application>
  <PresentationFormat>Apresentação na tela (4:3)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do Office</vt:lpstr>
      <vt:lpstr>Apresentação do PowerPoint</vt:lpstr>
      <vt:lpstr>Apresentação do PowerPoint</vt:lpstr>
      <vt:lpstr>INTRODUÇÃO </vt:lpstr>
      <vt:lpstr>OBJETIVO</vt:lpstr>
      <vt:lpstr>LEVANTAMENTO DE REQUISITOS</vt:lpstr>
      <vt:lpstr>DIAGRAMAS UML</vt:lpstr>
      <vt:lpstr>DIAGRAMA DE CONTEXTO</vt:lpstr>
      <vt:lpstr>DIAGRAMA DE CASO E USO</vt:lpstr>
      <vt:lpstr>SITE DESENVOLVIDO</vt:lpstr>
      <vt:lpstr>LIÇÕES APRENDIDAS   DIFICULDADES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Jamila Cardoso</cp:lastModifiedBy>
  <cp:revision>27</cp:revision>
  <dcterms:created xsi:type="dcterms:W3CDTF">2013-10-10T17:31:52Z</dcterms:created>
  <dcterms:modified xsi:type="dcterms:W3CDTF">2024-12-05T00:09:35Z</dcterms:modified>
</cp:coreProperties>
</file>