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mila Cardoso" userId="36eafcc6a71323e6" providerId="LiveId" clId="{22E4E8B2-FDA8-40DA-BD47-B4C761E4A3E7}"/>
    <pc:docChg chg="addSld">
      <pc:chgData name="Jamila Cardoso" userId="36eafcc6a71323e6" providerId="LiveId" clId="{22E4E8B2-FDA8-40DA-BD47-B4C761E4A3E7}" dt="2025-09-26T23:25:38.004" v="2" actId="680"/>
      <pc:docMkLst>
        <pc:docMk/>
      </pc:docMkLst>
      <pc:sldChg chg="new">
        <pc:chgData name="Jamila Cardoso" userId="36eafcc6a71323e6" providerId="LiveId" clId="{22E4E8B2-FDA8-40DA-BD47-B4C761E4A3E7}" dt="2025-09-26T23:25:36.780" v="0" actId="680"/>
        <pc:sldMkLst>
          <pc:docMk/>
          <pc:sldMk cId="2335574153" sldId="257"/>
        </pc:sldMkLst>
      </pc:sldChg>
      <pc:sldChg chg="new">
        <pc:chgData name="Jamila Cardoso" userId="36eafcc6a71323e6" providerId="LiveId" clId="{22E4E8B2-FDA8-40DA-BD47-B4C761E4A3E7}" dt="2025-09-26T23:25:37.261" v="1" actId="680"/>
        <pc:sldMkLst>
          <pc:docMk/>
          <pc:sldMk cId="1305434322" sldId="258"/>
        </pc:sldMkLst>
      </pc:sldChg>
      <pc:sldChg chg="new">
        <pc:chgData name="Jamila Cardoso" userId="36eafcc6a71323e6" providerId="LiveId" clId="{22E4E8B2-FDA8-40DA-BD47-B4C761E4A3E7}" dt="2025-09-26T23:25:38.004" v="2" actId="680"/>
        <pc:sldMkLst>
          <pc:docMk/>
          <pc:sldMk cId="571941315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517EC-1B81-F71E-20BD-8E630BFDD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4FCCCDE-5B46-484E-CA17-7F8CA3A4FB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60E10F4-C363-2F6A-DBDA-2C404A17C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9A04-CAC4-4712-98AF-FF0A0D4ACB89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707B7F-E110-45F3-65F5-F080D55C3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45CAE5B-DE82-1159-BF7D-C7E54FEC7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07C3-0096-42B7-965E-B115C90FF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6229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CA896D-293A-6A1C-4D3B-0C1B98AF9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537BF89-77BD-898E-2016-B79C0EA2A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09EC4AF-8550-3392-699E-8268F595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9A04-CAC4-4712-98AF-FF0A0D4ACB89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1474C78-55DF-40C7-D5A8-45C99A7B1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6B28C14-C4DB-7A34-792D-E8A04924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07C3-0096-42B7-965E-B115C90FF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44523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67F9058-7658-EEF5-6BE3-24EE1581E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357CA40-7D4A-D406-09B0-6460B56E51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1DA1A28-252D-87FF-C0BD-D22081AC8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9A04-CAC4-4712-98AF-FF0A0D4ACB89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7B0632-83D0-525F-317D-2A1EE3154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49C399B-E577-8FE2-F7FA-01BB975C2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07C3-0096-42B7-965E-B115C90FF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241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0F28FD-0347-1CB1-FD56-C0F70169A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990324-114A-D9AE-3426-4E9E973D0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C31A099-6F47-6870-52A9-3EE36D13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9A04-CAC4-4712-98AF-FF0A0D4ACB89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9591EB6-79DC-3A3E-8CA3-094D5C1C0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86FEA13-F2FD-78D2-2367-22FFC284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07C3-0096-42B7-965E-B115C90FF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3314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7FE41-C495-B7F7-C889-0591B58FD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27C66B2-D215-BB7E-B6E7-08D40245BB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17F3950-C02A-5E28-59E5-079BBB5AA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9A04-CAC4-4712-98AF-FF0A0D4ACB89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5EA2495-235F-4CE4-C708-F40322BA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CAA054E-59D2-BC3D-A2C3-40B7E6770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07C3-0096-42B7-965E-B115C90FF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87995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E80DE4-6698-E750-54F8-3BAE297F2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A3BE67D-3969-5F0D-718B-0B7CA2BED3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BAD22C1-CE8C-2FB7-0623-6848685365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733E335-A9F9-9B66-D386-240F03FBB0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9A04-CAC4-4712-98AF-FF0A0D4ACB89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6118FB7-BE03-660D-9C03-443B87B48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3F1451F-C74B-6BFE-B3FF-E689EB2D7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07C3-0096-42B7-965E-B115C90FF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45009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47AB81-394B-4970-11C1-96F1BB46A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4F97337-80A3-4322-E5FD-293CBE236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A223D73-FC25-353A-3780-8B9710B0DA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04C775A6-389F-71DF-FC2D-4B120BBBD4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99E39C5-BEC7-8483-40DB-87A7C16701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1A71F1C-2333-522B-1703-ECC4CBB2B4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9A04-CAC4-4712-98AF-FF0A0D4ACB89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1EA79296-1BB9-DFBC-84E7-EEEF8A46D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E4B3536-6D91-E373-DDAC-AD8EDD9C7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07C3-0096-42B7-965E-B115C90FF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0750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A55412-2D3B-008B-191D-811926012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0D48E38-3882-42D9-E4AC-C6946B341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9A04-CAC4-4712-98AF-FF0A0D4ACB89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EB79007-3693-B777-8C4B-D9BEC35A5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FB300C9-C8AE-3538-19DD-0CD38C71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07C3-0096-42B7-965E-B115C90FF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1543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804DA714-5C68-F5A8-1C95-D62EB364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9A04-CAC4-4712-98AF-FF0A0D4ACB89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5E575F1E-34AA-EE8B-0F43-36796A971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D7928F93-D391-E2A7-85C8-5DAE852B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07C3-0096-42B7-965E-B115C90FF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38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973E686-DF2E-C9DF-DF22-E5DFCD8725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51BEAE4-EC4D-3875-95A3-EAFE27FF4F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D6C50FF-F7BD-9D5B-1442-3EA520EA23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5A52636-0F1D-B406-F4B5-DB8207CF4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9A04-CAC4-4712-98AF-FF0A0D4ACB89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80C430-CEC0-805F-B177-BBF1728EA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9900B29-6A88-0A2F-BED8-03CD10F5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07C3-0096-42B7-965E-B115C90FF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0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47A3C0-7A6D-578A-FC95-2DB6AC57A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2BFE9E1-D343-3774-0C72-DD7BD031E6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7E64267-46EC-AB17-146A-A7E95CC7F2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59E26B1-FE03-3880-30FB-9789F7FC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7B9A04-CAC4-4712-98AF-FF0A0D4ACB89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C6BA495-27E3-03B7-6894-56F304F5D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544ABD6B-A49C-4F06-B77D-5D0117480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807C3-0096-42B7-965E-B115C90FF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301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5FFC470-BA5C-03FD-BB21-14681B552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44C2681-2E8F-2FC1-FE67-23F592615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F4BBC87-5B55-54A8-E4E2-ECCC2E62EE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7B9A04-CAC4-4712-98AF-FF0A0D4ACB89}" type="datetimeFigureOut">
              <a:rPr lang="pt-BR" smtClean="0"/>
              <a:t>26/09/2025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E68F81-6B11-B78B-BA83-05F47348A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3BAB59-31AF-7EA2-3D6A-A9F4BC8A2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A807C3-0096-42B7-965E-B115C90FF9A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7777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7AEB47A-3AA2-B261-D77D-9697B9B44C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68EE3A48-3F1B-71C1-6729-2EF9BC85679A}"/>
              </a:ext>
            </a:extLst>
          </p:cNvPr>
          <p:cNvSpPr txBox="1"/>
          <p:nvPr/>
        </p:nvSpPr>
        <p:spPr>
          <a:xfrm>
            <a:off x="221064" y="86639"/>
            <a:ext cx="2149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Parcerias Principais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185EA71-56CD-B286-1105-26AD9CAF629A}"/>
              </a:ext>
            </a:extLst>
          </p:cNvPr>
          <p:cNvSpPr txBox="1"/>
          <p:nvPr/>
        </p:nvSpPr>
        <p:spPr>
          <a:xfrm>
            <a:off x="2955890" y="86639"/>
            <a:ext cx="2258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Atividades Principais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BABB263A-598C-75D7-60AF-90E2F4C1AF03}"/>
              </a:ext>
            </a:extLst>
          </p:cNvPr>
          <p:cNvSpPr txBox="1"/>
          <p:nvPr/>
        </p:nvSpPr>
        <p:spPr>
          <a:xfrm>
            <a:off x="5687367" y="86639"/>
            <a:ext cx="1915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Proposta de valor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D4CBF88B-6D2D-E185-ED8C-A8C15855840C}"/>
              </a:ext>
            </a:extLst>
          </p:cNvPr>
          <p:cNvSpPr txBox="1"/>
          <p:nvPr/>
        </p:nvSpPr>
        <p:spPr>
          <a:xfrm>
            <a:off x="8145323" y="-1851"/>
            <a:ext cx="18746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Relacionamento </a:t>
            </a:r>
          </a:p>
          <a:p>
            <a:pPr algn="ctr"/>
            <a:r>
              <a:rPr lang="pt-BR" dirty="0"/>
              <a:t>com clientes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F9B9598F-2B55-2299-4C3B-A0E9A830F180}"/>
              </a:ext>
            </a:extLst>
          </p:cNvPr>
          <p:cNvSpPr txBox="1"/>
          <p:nvPr/>
        </p:nvSpPr>
        <p:spPr>
          <a:xfrm>
            <a:off x="10365560" y="0"/>
            <a:ext cx="16053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Segmentos de</a:t>
            </a:r>
          </a:p>
          <a:p>
            <a:pPr algn="ctr"/>
            <a:r>
              <a:rPr lang="pt-BR" dirty="0"/>
              <a:t> clientes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32311904-E51A-90D1-DED7-FBFF773422C9}"/>
              </a:ext>
            </a:extLst>
          </p:cNvPr>
          <p:cNvSpPr txBox="1"/>
          <p:nvPr/>
        </p:nvSpPr>
        <p:spPr>
          <a:xfrm>
            <a:off x="8640073" y="2188595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Canais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4227B33-B3CC-A864-D266-26BF03FA7AE3}"/>
              </a:ext>
            </a:extLst>
          </p:cNvPr>
          <p:cNvSpPr txBox="1"/>
          <p:nvPr/>
        </p:nvSpPr>
        <p:spPr>
          <a:xfrm>
            <a:off x="3008179" y="2194429"/>
            <a:ext cx="2153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Recursos Principais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EDB31C07-5E11-44FA-83AA-9DCF6A59C672}"/>
              </a:ext>
            </a:extLst>
          </p:cNvPr>
          <p:cNvSpPr txBox="1"/>
          <p:nvPr/>
        </p:nvSpPr>
        <p:spPr>
          <a:xfrm>
            <a:off x="221063" y="4617163"/>
            <a:ext cx="22322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Estruturas de custos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EEAC041-E752-A9C6-96F3-3A59AAEA6B9E}"/>
              </a:ext>
            </a:extLst>
          </p:cNvPr>
          <p:cNvSpPr txBox="1"/>
          <p:nvPr/>
        </p:nvSpPr>
        <p:spPr>
          <a:xfrm>
            <a:off x="6247825" y="4617163"/>
            <a:ext cx="2013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Fontes de receitas</a:t>
            </a:r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5B778F54-F5F0-53F2-0EE9-9DBE87C07B3D}"/>
              </a:ext>
            </a:extLst>
          </p:cNvPr>
          <p:cNvSpPr/>
          <p:nvPr/>
        </p:nvSpPr>
        <p:spPr>
          <a:xfrm>
            <a:off x="3160394" y="996891"/>
            <a:ext cx="1740310" cy="537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Planejamento</a:t>
            </a:r>
          </a:p>
        </p:txBody>
      </p:sp>
      <p:sp>
        <p:nvSpPr>
          <p:cNvPr id="19" name="Retângulo 18">
            <a:extLst>
              <a:ext uri="{FF2B5EF4-FFF2-40B4-BE49-F238E27FC236}">
                <a16:creationId xmlns:a16="http://schemas.microsoft.com/office/drawing/2014/main" id="{AF5A0033-D3FF-AA18-17CD-0B3CC79FA4D7}"/>
              </a:ext>
            </a:extLst>
          </p:cNvPr>
          <p:cNvSpPr/>
          <p:nvPr/>
        </p:nvSpPr>
        <p:spPr>
          <a:xfrm>
            <a:off x="8212507" y="3091859"/>
            <a:ext cx="1740310" cy="537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website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E51E6E04-08AA-9CA1-6B21-34EA784CB8D2}"/>
              </a:ext>
            </a:extLst>
          </p:cNvPr>
          <p:cNvSpPr/>
          <p:nvPr/>
        </p:nvSpPr>
        <p:spPr>
          <a:xfrm>
            <a:off x="3160394" y="1607554"/>
            <a:ext cx="1740310" cy="537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Organização</a:t>
            </a:r>
          </a:p>
        </p:txBody>
      </p:sp>
      <p:sp>
        <p:nvSpPr>
          <p:cNvPr id="21" name="Retângulo 20">
            <a:extLst>
              <a:ext uri="{FF2B5EF4-FFF2-40B4-BE49-F238E27FC236}">
                <a16:creationId xmlns:a16="http://schemas.microsoft.com/office/drawing/2014/main" id="{81C5549D-E4C8-6399-AD7B-E9FF61D2E532}"/>
              </a:ext>
            </a:extLst>
          </p:cNvPr>
          <p:cNvSpPr/>
          <p:nvPr/>
        </p:nvSpPr>
        <p:spPr>
          <a:xfrm>
            <a:off x="3160394" y="375936"/>
            <a:ext cx="1740310" cy="537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Assessória</a:t>
            </a:r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621950A6-4DDE-8A77-424B-0DADD631BEF2}"/>
              </a:ext>
            </a:extLst>
          </p:cNvPr>
          <p:cNvSpPr/>
          <p:nvPr/>
        </p:nvSpPr>
        <p:spPr>
          <a:xfrm>
            <a:off x="8229549" y="698473"/>
            <a:ext cx="1740310" cy="537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Personalização</a:t>
            </a:r>
          </a:p>
        </p:txBody>
      </p:sp>
      <p:sp>
        <p:nvSpPr>
          <p:cNvPr id="23" name="Retângulo 22">
            <a:extLst>
              <a:ext uri="{FF2B5EF4-FFF2-40B4-BE49-F238E27FC236}">
                <a16:creationId xmlns:a16="http://schemas.microsoft.com/office/drawing/2014/main" id="{94CC2318-2017-044B-9D68-17612EB2AEAB}"/>
              </a:ext>
            </a:extLst>
          </p:cNvPr>
          <p:cNvSpPr/>
          <p:nvPr/>
        </p:nvSpPr>
        <p:spPr>
          <a:xfrm>
            <a:off x="8229549" y="1473258"/>
            <a:ext cx="1740310" cy="537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Facilitadora</a:t>
            </a:r>
          </a:p>
        </p:txBody>
      </p:sp>
      <p:sp>
        <p:nvSpPr>
          <p:cNvPr id="24" name="Retângulo 23">
            <a:extLst>
              <a:ext uri="{FF2B5EF4-FFF2-40B4-BE49-F238E27FC236}">
                <a16:creationId xmlns:a16="http://schemas.microsoft.com/office/drawing/2014/main" id="{B6825335-1463-4AEC-AB09-87D954E93E64}"/>
              </a:ext>
            </a:extLst>
          </p:cNvPr>
          <p:cNvSpPr/>
          <p:nvPr/>
        </p:nvSpPr>
        <p:spPr>
          <a:xfrm>
            <a:off x="10298093" y="760000"/>
            <a:ext cx="1740310" cy="537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Noivos </a:t>
            </a:r>
          </a:p>
        </p:txBody>
      </p:sp>
      <p:sp>
        <p:nvSpPr>
          <p:cNvPr id="25" name="Retângulo 24">
            <a:extLst>
              <a:ext uri="{FF2B5EF4-FFF2-40B4-BE49-F238E27FC236}">
                <a16:creationId xmlns:a16="http://schemas.microsoft.com/office/drawing/2014/main" id="{A09B63ED-A158-4BE2-892B-4274FB1D97F3}"/>
              </a:ext>
            </a:extLst>
          </p:cNvPr>
          <p:cNvSpPr/>
          <p:nvPr/>
        </p:nvSpPr>
        <p:spPr>
          <a:xfrm>
            <a:off x="10298093" y="1473257"/>
            <a:ext cx="1740310" cy="537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Aniversariantes</a:t>
            </a:r>
          </a:p>
        </p:txBody>
      </p:sp>
      <p:sp>
        <p:nvSpPr>
          <p:cNvPr id="26" name="Retângulo 25">
            <a:extLst>
              <a:ext uri="{FF2B5EF4-FFF2-40B4-BE49-F238E27FC236}">
                <a16:creationId xmlns:a16="http://schemas.microsoft.com/office/drawing/2014/main" id="{C29E4C2E-AA3F-B1E6-3C06-3455FAA0076A}"/>
              </a:ext>
            </a:extLst>
          </p:cNvPr>
          <p:cNvSpPr/>
          <p:nvPr/>
        </p:nvSpPr>
        <p:spPr>
          <a:xfrm>
            <a:off x="6384452" y="5107925"/>
            <a:ext cx="2700554" cy="537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Prestação de serviço</a:t>
            </a:r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37C097A9-B5FC-4B6D-1F2D-868CBCC20D49}"/>
              </a:ext>
            </a:extLst>
          </p:cNvPr>
          <p:cNvSpPr/>
          <p:nvPr/>
        </p:nvSpPr>
        <p:spPr>
          <a:xfrm>
            <a:off x="221063" y="5132133"/>
            <a:ext cx="1740310" cy="537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Equipe</a:t>
            </a:r>
          </a:p>
        </p:txBody>
      </p:sp>
      <p:sp>
        <p:nvSpPr>
          <p:cNvPr id="28" name="Retângulo 27">
            <a:extLst>
              <a:ext uri="{FF2B5EF4-FFF2-40B4-BE49-F238E27FC236}">
                <a16:creationId xmlns:a16="http://schemas.microsoft.com/office/drawing/2014/main" id="{AF88B281-872C-FA5E-7FE8-D22C80B15107}"/>
              </a:ext>
            </a:extLst>
          </p:cNvPr>
          <p:cNvSpPr/>
          <p:nvPr/>
        </p:nvSpPr>
        <p:spPr>
          <a:xfrm>
            <a:off x="425722" y="394833"/>
            <a:ext cx="1740310" cy="537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Fotografo</a:t>
            </a:r>
          </a:p>
        </p:txBody>
      </p:sp>
      <p:sp>
        <p:nvSpPr>
          <p:cNvPr id="29" name="Retângulo 28">
            <a:extLst>
              <a:ext uri="{FF2B5EF4-FFF2-40B4-BE49-F238E27FC236}">
                <a16:creationId xmlns:a16="http://schemas.microsoft.com/office/drawing/2014/main" id="{6D91AA22-A13A-F359-E599-1A19BE1E60C4}"/>
              </a:ext>
            </a:extLst>
          </p:cNvPr>
          <p:cNvSpPr/>
          <p:nvPr/>
        </p:nvSpPr>
        <p:spPr>
          <a:xfrm>
            <a:off x="425722" y="1012675"/>
            <a:ext cx="1740310" cy="537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Buffet</a:t>
            </a:r>
          </a:p>
        </p:txBody>
      </p:sp>
      <p:sp>
        <p:nvSpPr>
          <p:cNvPr id="30" name="Retângulo 29">
            <a:extLst>
              <a:ext uri="{FF2B5EF4-FFF2-40B4-BE49-F238E27FC236}">
                <a16:creationId xmlns:a16="http://schemas.microsoft.com/office/drawing/2014/main" id="{9DD49106-F926-9885-D079-B3AC55A6D340}"/>
              </a:ext>
            </a:extLst>
          </p:cNvPr>
          <p:cNvSpPr/>
          <p:nvPr/>
        </p:nvSpPr>
        <p:spPr>
          <a:xfrm>
            <a:off x="425722" y="1630517"/>
            <a:ext cx="1740310" cy="537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Decoração</a:t>
            </a:r>
          </a:p>
        </p:txBody>
      </p:sp>
      <p:sp>
        <p:nvSpPr>
          <p:cNvPr id="31" name="Retângulo 30">
            <a:extLst>
              <a:ext uri="{FF2B5EF4-FFF2-40B4-BE49-F238E27FC236}">
                <a16:creationId xmlns:a16="http://schemas.microsoft.com/office/drawing/2014/main" id="{8FA25B92-D12E-A71B-F62B-EC11C655603C}"/>
              </a:ext>
            </a:extLst>
          </p:cNvPr>
          <p:cNvSpPr/>
          <p:nvPr/>
        </p:nvSpPr>
        <p:spPr>
          <a:xfrm>
            <a:off x="425722" y="2253051"/>
            <a:ext cx="1740310" cy="537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Músico</a:t>
            </a:r>
          </a:p>
        </p:txBody>
      </p:sp>
      <p:sp>
        <p:nvSpPr>
          <p:cNvPr id="32" name="Retângulo 31">
            <a:extLst>
              <a:ext uri="{FF2B5EF4-FFF2-40B4-BE49-F238E27FC236}">
                <a16:creationId xmlns:a16="http://schemas.microsoft.com/office/drawing/2014/main" id="{C0642BDE-4A0E-1A12-9987-618D1F4222B1}"/>
              </a:ext>
            </a:extLst>
          </p:cNvPr>
          <p:cNvSpPr/>
          <p:nvPr/>
        </p:nvSpPr>
        <p:spPr>
          <a:xfrm>
            <a:off x="425722" y="2891297"/>
            <a:ext cx="1740310" cy="537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Local</a:t>
            </a:r>
          </a:p>
        </p:txBody>
      </p:sp>
      <p:sp>
        <p:nvSpPr>
          <p:cNvPr id="33" name="Retângulo 32">
            <a:extLst>
              <a:ext uri="{FF2B5EF4-FFF2-40B4-BE49-F238E27FC236}">
                <a16:creationId xmlns:a16="http://schemas.microsoft.com/office/drawing/2014/main" id="{15EAEA3F-9919-3C66-A11C-648D416A2416}"/>
              </a:ext>
            </a:extLst>
          </p:cNvPr>
          <p:cNvSpPr/>
          <p:nvPr/>
        </p:nvSpPr>
        <p:spPr>
          <a:xfrm>
            <a:off x="425722" y="3506964"/>
            <a:ext cx="1740310" cy="537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Transporte</a:t>
            </a:r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8165C868-378B-268A-8B94-BBF8A5D89330}"/>
              </a:ext>
            </a:extLst>
          </p:cNvPr>
          <p:cNvSpPr/>
          <p:nvPr/>
        </p:nvSpPr>
        <p:spPr>
          <a:xfrm>
            <a:off x="5774974" y="542610"/>
            <a:ext cx="1740310" cy="537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Facilitador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FF84631-F56E-D2B8-2FE8-CDCABDA78188}"/>
              </a:ext>
            </a:extLst>
          </p:cNvPr>
          <p:cNvSpPr/>
          <p:nvPr/>
        </p:nvSpPr>
        <p:spPr>
          <a:xfrm>
            <a:off x="5774974" y="1261752"/>
            <a:ext cx="1740310" cy="537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Planejamento</a:t>
            </a:r>
          </a:p>
        </p:txBody>
      </p:sp>
      <p:sp>
        <p:nvSpPr>
          <p:cNvPr id="36" name="Retângulo 35">
            <a:extLst>
              <a:ext uri="{FF2B5EF4-FFF2-40B4-BE49-F238E27FC236}">
                <a16:creationId xmlns:a16="http://schemas.microsoft.com/office/drawing/2014/main" id="{C189969C-4A3A-575E-73A0-4FE001C74B09}"/>
              </a:ext>
            </a:extLst>
          </p:cNvPr>
          <p:cNvSpPr/>
          <p:nvPr/>
        </p:nvSpPr>
        <p:spPr>
          <a:xfrm>
            <a:off x="5774974" y="2010077"/>
            <a:ext cx="1740310" cy="537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Organização</a:t>
            </a:r>
          </a:p>
        </p:txBody>
      </p:sp>
      <p:sp>
        <p:nvSpPr>
          <p:cNvPr id="37" name="Retângulo 36">
            <a:extLst>
              <a:ext uri="{FF2B5EF4-FFF2-40B4-BE49-F238E27FC236}">
                <a16:creationId xmlns:a16="http://schemas.microsoft.com/office/drawing/2014/main" id="{ACD93D0C-1C70-7E36-AC49-D1E0BAA498AB}"/>
              </a:ext>
            </a:extLst>
          </p:cNvPr>
          <p:cNvSpPr/>
          <p:nvPr/>
        </p:nvSpPr>
        <p:spPr>
          <a:xfrm>
            <a:off x="2138024" y="5132132"/>
            <a:ext cx="1740310" cy="537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Transporte</a:t>
            </a: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1940220F-0B53-5A3E-8CED-0B0787D31C61}"/>
              </a:ext>
            </a:extLst>
          </p:cNvPr>
          <p:cNvSpPr/>
          <p:nvPr/>
        </p:nvSpPr>
        <p:spPr>
          <a:xfrm>
            <a:off x="4030549" y="5132132"/>
            <a:ext cx="1740310" cy="537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Marketing</a:t>
            </a:r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BB23479E-CA9A-AD0A-FDA0-13E5BB153C98}"/>
              </a:ext>
            </a:extLst>
          </p:cNvPr>
          <p:cNvSpPr/>
          <p:nvPr/>
        </p:nvSpPr>
        <p:spPr>
          <a:xfrm>
            <a:off x="3108226" y="2651481"/>
            <a:ext cx="1740310" cy="537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Marketing digital</a:t>
            </a:r>
          </a:p>
        </p:txBody>
      </p:sp>
      <p:sp>
        <p:nvSpPr>
          <p:cNvPr id="40" name="Retângulo 39">
            <a:extLst>
              <a:ext uri="{FF2B5EF4-FFF2-40B4-BE49-F238E27FC236}">
                <a16:creationId xmlns:a16="http://schemas.microsoft.com/office/drawing/2014/main" id="{8A9494AA-31D3-660C-49E3-5176502E977B}"/>
              </a:ext>
            </a:extLst>
          </p:cNvPr>
          <p:cNvSpPr/>
          <p:nvPr/>
        </p:nvSpPr>
        <p:spPr>
          <a:xfrm>
            <a:off x="3108226" y="3426047"/>
            <a:ext cx="1740310" cy="5370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>
                <a:solidFill>
                  <a:schemeClr val="tx1"/>
                </a:solidFill>
              </a:rPr>
              <a:t>Comunidade</a:t>
            </a:r>
          </a:p>
        </p:txBody>
      </p:sp>
    </p:spTree>
    <p:extLst>
      <p:ext uri="{BB962C8B-B14F-4D97-AF65-F5344CB8AC3E}">
        <p14:creationId xmlns:p14="http://schemas.microsoft.com/office/powerpoint/2010/main" val="2613944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03FEA4-AE52-E7FB-AF5D-78CD5B537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367BF49-55ED-1A49-C5C8-EF68081098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355741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867E8A-D345-22B5-21EB-A87269C5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3ACB122-2A79-DA56-476E-D963D9BC8D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5434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C9C8EB-5170-EF50-D4A4-08D6C6AC9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208F8A6-015B-0AFA-EEAD-A70608B47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194131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49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Jamila Cardoso</dc:creator>
  <cp:lastModifiedBy>Jamila Cardoso</cp:lastModifiedBy>
  <cp:revision>1</cp:revision>
  <dcterms:created xsi:type="dcterms:W3CDTF">2025-09-20T14:39:20Z</dcterms:created>
  <dcterms:modified xsi:type="dcterms:W3CDTF">2025-09-26T23:25:46Z</dcterms:modified>
</cp:coreProperties>
</file>