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penter" userId="a4e42e59b51a9d83" providerId="LiveId" clId="{AA8E3FB7-5550-4E13-9871-E8DCCBD6BBCF}"/>
    <pc:docChg chg="undo redo custSel modSld">
      <pc:chgData name="Jason Carpenter" userId="a4e42e59b51a9d83" providerId="LiveId" clId="{AA8E3FB7-5550-4E13-9871-E8DCCBD6BBCF}" dt="2018-05-22T02:40:17.739" v="52" actId="404"/>
      <pc:docMkLst>
        <pc:docMk/>
      </pc:docMkLst>
      <pc:sldChg chg="addSp delSp modSp">
        <pc:chgData name="Jason Carpenter" userId="a4e42e59b51a9d83" providerId="LiveId" clId="{AA8E3FB7-5550-4E13-9871-E8DCCBD6BBCF}" dt="2018-05-22T02:40:17.739" v="52" actId="404"/>
        <pc:sldMkLst>
          <pc:docMk/>
          <pc:sldMk cId="2278821074" sldId="256"/>
        </pc:sldMkLst>
        <pc:spChg chg="mod topLvl">
          <ac:chgData name="Jason Carpenter" userId="a4e42e59b51a9d83" providerId="LiveId" clId="{AA8E3FB7-5550-4E13-9871-E8DCCBD6BBCF}" dt="2018-05-22T02:40:01.907" v="48" actId="338"/>
          <ac:spMkLst>
            <pc:docMk/>
            <pc:sldMk cId="2278821074" sldId="256"/>
            <ac:spMk id="104" creationId="{B4FDDF22-4574-4B14-87C1-5E01D908322B}"/>
          </ac:spMkLst>
        </pc:spChg>
        <pc:spChg chg="mod topLvl">
          <ac:chgData name="Jason Carpenter" userId="a4e42e59b51a9d83" providerId="LiveId" clId="{AA8E3FB7-5550-4E13-9871-E8DCCBD6BBCF}" dt="2018-05-22T02:40:01.907" v="48" actId="338"/>
          <ac:spMkLst>
            <pc:docMk/>
            <pc:sldMk cId="2278821074" sldId="256"/>
            <ac:spMk id="105" creationId="{D7119AD5-3C02-48C6-AD18-D33A62EEFF04}"/>
          </ac:spMkLst>
        </pc:spChg>
        <pc:spChg chg="mod">
          <ac:chgData name="Jason Carpenter" userId="a4e42e59b51a9d83" providerId="LiveId" clId="{AA8E3FB7-5550-4E13-9871-E8DCCBD6BBCF}" dt="2018-05-22T02:39:49.944" v="47" actId="1076"/>
          <ac:spMkLst>
            <pc:docMk/>
            <pc:sldMk cId="2278821074" sldId="256"/>
            <ac:spMk id="140" creationId="{62AA28C3-3C08-4E9A-947C-E8F452324068}"/>
          </ac:spMkLst>
        </pc:spChg>
        <pc:spChg chg="mod">
          <ac:chgData name="Jason Carpenter" userId="a4e42e59b51a9d83" providerId="LiveId" clId="{AA8E3FB7-5550-4E13-9871-E8DCCBD6BBCF}" dt="2018-05-22T02:39:49.944" v="47" actId="1076"/>
          <ac:spMkLst>
            <pc:docMk/>
            <pc:sldMk cId="2278821074" sldId="256"/>
            <ac:spMk id="148" creationId="{50622FBA-B600-4C4C-9EF1-ADF8BFB5EB85}"/>
          </ac:spMkLst>
        </pc:spChg>
        <pc:spChg chg="mod">
          <ac:chgData name="Jason Carpenter" userId="a4e42e59b51a9d83" providerId="LiveId" clId="{AA8E3FB7-5550-4E13-9871-E8DCCBD6BBCF}" dt="2018-05-22T02:39:12.838" v="34" actId="404"/>
          <ac:spMkLst>
            <pc:docMk/>
            <pc:sldMk cId="2278821074" sldId="256"/>
            <ac:spMk id="159" creationId="{A65D519D-58A4-447E-AC91-54F7C0B431F9}"/>
          </ac:spMkLst>
        </pc:spChg>
        <pc:spChg chg="mod">
          <ac:chgData name="Jason Carpenter" userId="a4e42e59b51a9d83" providerId="LiveId" clId="{AA8E3FB7-5550-4E13-9871-E8DCCBD6BBCF}" dt="2018-05-22T02:39:14.639" v="35" actId="404"/>
          <ac:spMkLst>
            <pc:docMk/>
            <pc:sldMk cId="2278821074" sldId="256"/>
            <ac:spMk id="160" creationId="{412DB1F3-C690-458B-A150-52D5E4F63116}"/>
          </ac:spMkLst>
        </pc:spChg>
        <pc:spChg chg="mod">
          <ac:chgData name="Jason Carpenter" userId="a4e42e59b51a9d83" providerId="LiveId" clId="{AA8E3FB7-5550-4E13-9871-E8DCCBD6BBCF}" dt="2018-05-22T02:39:16.475" v="36" actId="404"/>
          <ac:spMkLst>
            <pc:docMk/>
            <pc:sldMk cId="2278821074" sldId="256"/>
            <ac:spMk id="161" creationId="{6A19EDED-A92A-4AC8-BFEE-54BFB7BA3698}"/>
          </ac:spMkLst>
        </pc:spChg>
        <pc:spChg chg="mod">
          <ac:chgData name="Jason Carpenter" userId="a4e42e59b51a9d83" providerId="LiveId" clId="{AA8E3FB7-5550-4E13-9871-E8DCCBD6BBCF}" dt="2018-05-22T02:39:18.757" v="37" actId="404"/>
          <ac:spMkLst>
            <pc:docMk/>
            <pc:sldMk cId="2278821074" sldId="256"/>
            <ac:spMk id="162" creationId="{E10B6DD8-128F-4D0D-AC7F-3C4BFA38BFAA}"/>
          </ac:spMkLst>
        </pc:spChg>
        <pc:spChg chg="mod">
          <ac:chgData name="Jason Carpenter" userId="a4e42e59b51a9d83" providerId="LiveId" clId="{AA8E3FB7-5550-4E13-9871-E8DCCBD6BBCF}" dt="2018-05-22T02:39:21.410" v="38" actId="404"/>
          <ac:spMkLst>
            <pc:docMk/>
            <pc:sldMk cId="2278821074" sldId="256"/>
            <ac:spMk id="163" creationId="{B71CEDE4-B74E-4219-97D7-179CC2809138}"/>
          </ac:spMkLst>
        </pc:spChg>
        <pc:spChg chg="mod">
          <ac:chgData name="Jason Carpenter" userId="a4e42e59b51a9d83" providerId="LiveId" clId="{AA8E3FB7-5550-4E13-9871-E8DCCBD6BBCF}" dt="2018-05-22T02:39:23.282" v="39" actId="404"/>
          <ac:spMkLst>
            <pc:docMk/>
            <pc:sldMk cId="2278821074" sldId="256"/>
            <ac:spMk id="164" creationId="{A5029EDB-2259-46C7-9B19-DC711078E323}"/>
          </ac:spMkLst>
        </pc:spChg>
        <pc:spChg chg="mod">
          <ac:chgData name="Jason Carpenter" userId="a4e42e59b51a9d83" providerId="LiveId" clId="{AA8E3FB7-5550-4E13-9871-E8DCCBD6BBCF}" dt="2018-05-22T02:39:36.491" v="45" actId="404"/>
          <ac:spMkLst>
            <pc:docMk/>
            <pc:sldMk cId="2278821074" sldId="256"/>
            <ac:spMk id="165" creationId="{7F9514C0-F45C-4D9D-BA6D-1E400734D6FC}"/>
          </ac:spMkLst>
        </pc:spChg>
        <pc:spChg chg="mod">
          <ac:chgData name="Jason Carpenter" userId="a4e42e59b51a9d83" providerId="LiveId" clId="{AA8E3FB7-5550-4E13-9871-E8DCCBD6BBCF}" dt="2018-05-22T02:39:34.641" v="44" actId="404"/>
          <ac:spMkLst>
            <pc:docMk/>
            <pc:sldMk cId="2278821074" sldId="256"/>
            <ac:spMk id="166" creationId="{D38E75D3-3414-497D-B05B-BEBF19645F92}"/>
          </ac:spMkLst>
        </pc:spChg>
        <pc:spChg chg="mod">
          <ac:chgData name="Jason Carpenter" userId="a4e42e59b51a9d83" providerId="LiveId" clId="{AA8E3FB7-5550-4E13-9871-E8DCCBD6BBCF}" dt="2018-05-22T02:39:32.170" v="43" actId="404"/>
          <ac:spMkLst>
            <pc:docMk/>
            <pc:sldMk cId="2278821074" sldId="256"/>
            <ac:spMk id="167" creationId="{F6E4D562-BBC4-4686-90CB-5D0E49530828}"/>
          </ac:spMkLst>
        </pc:spChg>
        <pc:spChg chg="mod">
          <ac:chgData name="Jason Carpenter" userId="a4e42e59b51a9d83" providerId="LiveId" clId="{AA8E3FB7-5550-4E13-9871-E8DCCBD6BBCF}" dt="2018-05-22T02:39:27.731" v="41" actId="404"/>
          <ac:spMkLst>
            <pc:docMk/>
            <pc:sldMk cId="2278821074" sldId="256"/>
            <ac:spMk id="168" creationId="{8B33A008-8F43-48FA-ADB4-2CE2A9169350}"/>
          </ac:spMkLst>
        </pc:spChg>
        <pc:spChg chg="mod">
          <ac:chgData name="Jason Carpenter" userId="a4e42e59b51a9d83" providerId="LiveId" clId="{AA8E3FB7-5550-4E13-9871-E8DCCBD6BBCF}" dt="2018-05-22T02:39:25.703" v="40" actId="404"/>
          <ac:spMkLst>
            <pc:docMk/>
            <pc:sldMk cId="2278821074" sldId="256"/>
            <ac:spMk id="169" creationId="{09931403-8A8F-43C2-886A-D7FC4166CF36}"/>
          </ac:spMkLst>
        </pc:spChg>
        <pc:spChg chg="mod">
          <ac:chgData name="Jason Carpenter" userId="a4e42e59b51a9d83" providerId="LiveId" clId="{AA8E3FB7-5550-4E13-9871-E8DCCBD6BBCF}" dt="2018-05-22T02:39:38.294" v="46" actId="404"/>
          <ac:spMkLst>
            <pc:docMk/>
            <pc:sldMk cId="2278821074" sldId="256"/>
            <ac:spMk id="170" creationId="{E9291546-BBE4-4F0C-B407-F87114534301}"/>
          </ac:spMkLst>
        </pc:spChg>
        <pc:spChg chg="mod">
          <ac:chgData name="Jason Carpenter" userId="a4e42e59b51a9d83" providerId="LiveId" clId="{AA8E3FB7-5550-4E13-9871-E8DCCBD6BBCF}" dt="2018-05-22T02:38:48.160" v="18" actId="404"/>
          <ac:spMkLst>
            <pc:docMk/>
            <pc:sldMk cId="2278821074" sldId="256"/>
            <ac:spMk id="210" creationId="{91D4B9B2-499E-4276-9FF3-A344B5D7F244}"/>
          </ac:spMkLst>
        </pc:spChg>
        <pc:spChg chg="mod">
          <ac:chgData name="Jason Carpenter" userId="a4e42e59b51a9d83" providerId="LiveId" clId="{AA8E3FB7-5550-4E13-9871-E8DCCBD6BBCF}" dt="2018-05-22T02:38:53.841" v="24" actId="403"/>
          <ac:spMkLst>
            <pc:docMk/>
            <pc:sldMk cId="2278821074" sldId="256"/>
            <ac:spMk id="211" creationId="{058B5A7D-203D-44E8-B4CB-43C4F1D7AB4B}"/>
          </ac:spMkLst>
        </pc:spChg>
        <pc:spChg chg="mod">
          <ac:chgData name="Jason Carpenter" userId="a4e42e59b51a9d83" providerId="LiveId" clId="{AA8E3FB7-5550-4E13-9871-E8DCCBD6BBCF}" dt="2018-05-22T02:38:56.683" v="28" actId="404"/>
          <ac:spMkLst>
            <pc:docMk/>
            <pc:sldMk cId="2278821074" sldId="256"/>
            <ac:spMk id="212" creationId="{4067C4A7-970F-40D6-9E76-0C5DEA5A7712}"/>
          </ac:spMkLst>
        </pc:spChg>
        <pc:spChg chg="mod">
          <ac:chgData name="Jason Carpenter" userId="a4e42e59b51a9d83" providerId="LiveId" clId="{AA8E3FB7-5550-4E13-9871-E8DCCBD6BBCF}" dt="2018-05-22T02:40:15.252" v="51" actId="404"/>
          <ac:spMkLst>
            <pc:docMk/>
            <pc:sldMk cId="2278821074" sldId="256"/>
            <ac:spMk id="213" creationId="{230BD170-50C0-4676-9715-6EB4D7A3A9D8}"/>
          </ac:spMkLst>
        </pc:spChg>
        <pc:spChg chg="mod">
          <ac:chgData name="Jason Carpenter" userId="a4e42e59b51a9d83" providerId="LiveId" clId="{AA8E3FB7-5550-4E13-9871-E8DCCBD6BBCF}" dt="2018-05-22T02:40:17.739" v="52" actId="404"/>
          <ac:spMkLst>
            <pc:docMk/>
            <pc:sldMk cId="2278821074" sldId="256"/>
            <ac:spMk id="214" creationId="{82BB4A5D-C80F-44AB-8C33-5394E028B087}"/>
          </ac:spMkLst>
        </pc:spChg>
        <pc:grpChg chg="del">
          <ac:chgData name="Jason Carpenter" userId="a4e42e59b51a9d83" providerId="LiveId" clId="{AA8E3FB7-5550-4E13-9871-E8DCCBD6BBCF}" dt="2018-05-22T02:37:15.901" v="0" actId="165"/>
          <ac:grpSpMkLst>
            <pc:docMk/>
            <pc:sldMk cId="2278821074" sldId="256"/>
            <ac:grpSpMk id="102" creationId="{B482E423-6204-43BD-AC74-EA62D0A8B9FE}"/>
          </ac:grpSpMkLst>
        </pc:grpChg>
        <pc:grpChg chg="add del mod">
          <ac:chgData name="Jason Carpenter" userId="a4e42e59b51a9d83" providerId="LiveId" clId="{AA8E3FB7-5550-4E13-9871-E8DCCBD6BBCF}" dt="2018-05-22T02:37:51.171" v="12" actId="14100"/>
          <ac:grpSpMkLst>
            <pc:docMk/>
            <pc:sldMk cId="2278821074" sldId="256"/>
            <ac:grpSpMk id="129" creationId="{9E79D985-6AC3-4CDE-B858-28C537665F6C}"/>
          </ac:grpSpMkLst>
        </pc:grpChg>
        <pc:grpChg chg="add mod">
          <ac:chgData name="Jason Carpenter" userId="a4e42e59b51a9d83" providerId="LiveId" clId="{AA8E3FB7-5550-4E13-9871-E8DCCBD6BBCF}" dt="2018-05-22T02:40:01.907" v="48" actId="338"/>
          <ac:grpSpMkLst>
            <pc:docMk/>
            <pc:sldMk cId="2278821074" sldId="256"/>
            <ac:grpSpMk id="215" creationId="{2B6B55AF-8A67-4ED9-99B5-6854E1BB62A8}"/>
          </ac:grpSpMkLst>
        </pc:grpChg>
        <pc:picChg chg="add del mod topLvl">
          <ac:chgData name="Jason Carpenter" userId="a4e42e59b51a9d83" providerId="LiveId" clId="{AA8E3FB7-5550-4E13-9871-E8DCCBD6BBCF}" dt="2018-05-22T02:37:33.514" v="7" actId="478"/>
          <ac:picMkLst>
            <pc:docMk/>
            <pc:sldMk cId="2278821074" sldId="256"/>
            <ac:picMk id="103" creationId="{DCBCDA8C-3BC1-4BA3-B81E-71252F8547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B6B55AF-8A67-4ED9-99B5-6854E1BB62A8}"/>
              </a:ext>
            </a:extLst>
          </p:cNvPr>
          <p:cNvGrpSpPr/>
          <p:nvPr/>
        </p:nvGrpSpPr>
        <p:grpSpPr>
          <a:xfrm>
            <a:off x="414321" y="2000042"/>
            <a:ext cx="360909" cy="6084602"/>
            <a:chOff x="414321" y="2000042"/>
            <a:chExt cx="360909" cy="608460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4FDDF22-4574-4B14-87C1-5E01D908322B}"/>
                </a:ext>
              </a:extLst>
            </p:cNvPr>
            <p:cNvSpPr txBox="1"/>
            <p:nvPr/>
          </p:nvSpPr>
          <p:spPr>
            <a:xfrm>
              <a:off x="414321" y="7499869"/>
              <a:ext cx="360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  <a:endParaRPr lang="en-US" sz="20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7119AD5-3C02-48C6-AD18-D33A62EEFF04}"/>
                </a:ext>
              </a:extLst>
            </p:cNvPr>
            <p:cNvSpPr txBox="1"/>
            <p:nvPr/>
          </p:nvSpPr>
          <p:spPr>
            <a:xfrm>
              <a:off x="414321" y="2000042"/>
              <a:ext cx="360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sz="2000" b="1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4363D3E-8657-4727-8CF0-70F84245A707}"/>
              </a:ext>
            </a:extLst>
          </p:cNvPr>
          <p:cNvSpPr txBox="1"/>
          <p:nvPr/>
        </p:nvSpPr>
        <p:spPr>
          <a:xfrm>
            <a:off x="6415055" y="8165630"/>
            <a:ext cx="407484" cy="369332"/>
          </a:xfrm>
          <a:prstGeom prst="rect">
            <a:avLst/>
          </a:prstGeom>
          <a:solidFill>
            <a:srgbClr val="CC9B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4B9D7-88B8-4530-923C-CC8E7065E013}"/>
              </a:ext>
            </a:extLst>
          </p:cNvPr>
          <p:cNvSpPr txBox="1"/>
          <p:nvPr/>
        </p:nvSpPr>
        <p:spPr>
          <a:xfrm>
            <a:off x="520004" y="8165789"/>
            <a:ext cx="9841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Titration</a:t>
            </a:r>
            <a:endParaRPr 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AD0D45-C7AE-43FA-8744-C64370AA9B33}"/>
              </a:ext>
            </a:extLst>
          </p:cNvPr>
          <p:cNvSpPr txBox="1"/>
          <p:nvPr/>
        </p:nvSpPr>
        <p:spPr>
          <a:xfrm>
            <a:off x="3976870" y="8948192"/>
            <a:ext cx="3086405" cy="27699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4 Groups (2x2 Factorial Design)</a:t>
            </a:r>
            <a:endParaRPr lang="en-GB" sz="1200" u="sng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A0AB59-34AE-46FC-A831-04B5674C0EDB}"/>
              </a:ext>
            </a:extLst>
          </p:cNvPr>
          <p:cNvSpPr txBox="1"/>
          <p:nvPr/>
        </p:nvSpPr>
        <p:spPr>
          <a:xfrm>
            <a:off x="3570379" y="8165678"/>
            <a:ext cx="407484" cy="369332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9B1D57-7810-4A84-9EE7-822FF07A6432}"/>
              </a:ext>
            </a:extLst>
          </p:cNvPr>
          <p:cNvSpPr txBox="1"/>
          <p:nvPr/>
        </p:nvSpPr>
        <p:spPr>
          <a:xfrm>
            <a:off x="3976870" y="8165948"/>
            <a:ext cx="407484" cy="369332"/>
          </a:xfrm>
          <a:prstGeom prst="rect">
            <a:avLst/>
          </a:prstGeom>
          <a:solidFill>
            <a:srgbClr val="FFCD2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94C54B-8088-404A-B7BB-ACBEB36061B1}"/>
              </a:ext>
            </a:extLst>
          </p:cNvPr>
          <p:cNvSpPr txBox="1"/>
          <p:nvPr/>
        </p:nvSpPr>
        <p:spPr>
          <a:xfrm>
            <a:off x="4379088" y="8165789"/>
            <a:ext cx="407484" cy="369332"/>
          </a:xfrm>
          <a:prstGeom prst="rect">
            <a:avLst/>
          </a:prstGeom>
          <a:solidFill>
            <a:srgbClr val="FFC81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C599EE-F765-4BAE-B94A-54879DC1CA3F}"/>
              </a:ext>
            </a:extLst>
          </p:cNvPr>
          <p:cNvSpPr txBox="1"/>
          <p:nvPr/>
        </p:nvSpPr>
        <p:spPr>
          <a:xfrm>
            <a:off x="4786572" y="8165630"/>
            <a:ext cx="407484" cy="369332"/>
          </a:xfrm>
          <a:prstGeom prst="rect">
            <a:avLst/>
          </a:prstGeom>
          <a:solidFill>
            <a:srgbClr val="FEC2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EB42A0-2E2B-4C0C-957E-92DAAB6535AB}"/>
              </a:ext>
            </a:extLst>
          </p:cNvPr>
          <p:cNvSpPr txBox="1"/>
          <p:nvPr/>
        </p:nvSpPr>
        <p:spPr>
          <a:xfrm>
            <a:off x="5194056" y="8165948"/>
            <a:ext cx="407484" cy="369332"/>
          </a:xfrm>
          <a:prstGeom prst="rect">
            <a:avLst/>
          </a:prstGeom>
          <a:solidFill>
            <a:srgbClr val="F2B8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903AE8-E3E0-4CC0-9097-0730A9AE4933}"/>
              </a:ext>
            </a:extLst>
          </p:cNvPr>
          <p:cNvSpPr txBox="1"/>
          <p:nvPr/>
        </p:nvSpPr>
        <p:spPr>
          <a:xfrm>
            <a:off x="5601540" y="8165948"/>
            <a:ext cx="407484" cy="369332"/>
          </a:xfrm>
          <a:prstGeom prst="rect">
            <a:avLst/>
          </a:prstGeom>
          <a:solidFill>
            <a:srgbClr val="E6A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2E1775-5EAB-4E59-BF1E-8F65602D8656}"/>
              </a:ext>
            </a:extLst>
          </p:cNvPr>
          <p:cNvSpPr txBox="1"/>
          <p:nvPr/>
        </p:nvSpPr>
        <p:spPr>
          <a:xfrm>
            <a:off x="6007822" y="8165948"/>
            <a:ext cx="407484" cy="369332"/>
          </a:xfrm>
          <a:prstGeom prst="rect">
            <a:avLst/>
          </a:prstGeom>
          <a:solidFill>
            <a:srgbClr val="DAA6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59C16E-F487-4A0C-B39A-6545B1FF01E4}"/>
              </a:ext>
            </a:extLst>
          </p:cNvPr>
          <p:cNvSpPr txBox="1"/>
          <p:nvPr/>
        </p:nvSpPr>
        <p:spPr>
          <a:xfrm>
            <a:off x="1676512" y="8165789"/>
            <a:ext cx="1742125" cy="369332"/>
          </a:xfrm>
          <a:prstGeom prst="rect">
            <a:avLst/>
          </a:prstGeom>
          <a:solidFill>
            <a:srgbClr val="FFDA6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Pre-training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D3AE6-CA81-4679-B7B6-6A8CD4DC6D67}"/>
              </a:ext>
            </a:extLst>
          </p:cNvPr>
          <p:cNvSpPr txBox="1"/>
          <p:nvPr/>
        </p:nvSpPr>
        <p:spPr>
          <a:xfrm>
            <a:off x="6987553" y="8171393"/>
            <a:ext cx="174212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C4F00C-4CF3-4CDC-B144-5B163D0FB85F}"/>
              </a:ext>
            </a:extLst>
          </p:cNvPr>
          <p:cNvSpPr txBox="1"/>
          <p:nvPr/>
        </p:nvSpPr>
        <p:spPr>
          <a:xfrm>
            <a:off x="3598459" y="7580696"/>
            <a:ext cx="3191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/>
              <a:t>Training sessions with feedback</a:t>
            </a:r>
          </a:p>
          <a:p>
            <a:pPr algn="ctr"/>
            <a:r>
              <a:rPr lang="en-US" sz="1600" dirty="0"/>
              <a:t>270 trials/session of perception task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71F4AF-23EB-4ED9-9C37-58D5578060B5}"/>
              </a:ext>
            </a:extLst>
          </p:cNvPr>
          <p:cNvSpPr txBox="1"/>
          <p:nvPr/>
        </p:nvSpPr>
        <p:spPr>
          <a:xfrm>
            <a:off x="1933623" y="7585227"/>
            <a:ext cx="122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/>
              <a:t>No feedback</a:t>
            </a:r>
          </a:p>
          <a:p>
            <a:pPr algn="ctr"/>
            <a:r>
              <a:rPr lang="en-US" sz="1600" dirty="0"/>
              <a:t>432 trials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9E2CB2-CD5A-456C-8971-6BBC4F738ABD}"/>
              </a:ext>
            </a:extLst>
          </p:cNvPr>
          <p:cNvSpPr txBox="1"/>
          <p:nvPr/>
        </p:nvSpPr>
        <p:spPr>
          <a:xfrm>
            <a:off x="7244664" y="7587536"/>
            <a:ext cx="122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/>
              <a:t>No feedback</a:t>
            </a:r>
          </a:p>
          <a:p>
            <a:pPr algn="ctr"/>
            <a:r>
              <a:rPr lang="en-US" sz="1600" dirty="0"/>
              <a:t>432 trials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31D9415-D0E7-41C5-9E08-1BE4FBA7E54F}"/>
              </a:ext>
            </a:extLst>
          </p:cNvPr>
          <p:cNvCxnSpPr>
            <a:cxnSpLocks/>
          </p:cNvCxnSpPr>
          <p:nvPr/>
        </p:nvCxnSpPr>
        <p:spPr>
          <a:xfrm>
            <a:off x="519621" y="8226749"/>
            <a:ext cx="8210056" cy="13082"/>
          </a:xfrm>
          <a:prstGeom prst="straightConnector1">
            <a:avLst/>
          </a:prstGeom>
          <a:ln w="63500"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8578B4-368D-4FAB-A18F-66E6259040C6}"/>
              </a:ext>
            </a:extLst>
          </p:cNvPr>
          <p:cNvCxnSpPr>
            <a:cxnSpLocks/>
          </p:cNvCxnSpPr>
          <p:nvPr/>
        </p:nvCxnSpPr>
        <p:spPr>
          <a:xfrm flipH="1" flipV="1">
            <a:off x="6822539" y="8807163"/>
            <a:ext cx="225127" cy="41245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F72A532D-9D59-45BF-ABB2-BA221E10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01945"/>
              </p:ext>
            </p:extLst>
          </p:nvPr>
        </p:nvGraphicFramePr>
        <p:xfrm>
          <a:off x="3276134" y="9220393"/>
          <a:ext cx="3787142" cy="14208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050">
                  <a:extLst>
                    <a:ext uri="{9D8B030D-6E8A-4147-A177-3AD203B41FA5}">
                      <a16:colId xmlns:a16="http://schemas.microsoft.com/office/drawing/2014/main" val="377500607"/>
                    </a:ext>
                  </a:extLst>
                </a:gridCol>
                <a:gridCol w="786843">
                  <a:extLst>
                    <a:ext uri="{9D8B030D-6E8A-4147-A177-3AD203B41FA5}">
                      <a16:colId xmlns:a16="http://schemas.microsoft.com/office/drawing/2014/main" val="1167586833"/>
                    </a:ext>
                  </a:extLst>
                </a:gridCol>
                <a:gridCol w="1342902">
                  <a:extLst>
                    <a:ext uri="{9D8B030D-6E8A-4147-A177-3AD203B41FA5}">
                      <a16:colId xmlns:a16="http://schemas.microsoft.com/office/drawing/2014/main" val="2852097921"/>
                    </a:ext>
                  </a:extLst>
                </a:gridCol>
                <a:gridCol w="1157347">
                  <a:extLst>
                    <a:ext uri="{9D8B030D-6E8A-4147-A177-3AD203B41FA5}">
                      <a16:colId xmlns:a16="http://schemas.microsoft.com/office/drawing/2014/main" val="2457441344"/>
                    </a:ext>
                  </a:extLst>
                </a:gridCol>
              </a:tblGrid>
              <a:tr h="319683">
                <a:tc rowSpan="2" gridSpan="2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Feedback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21916"/>
                  </a:ext>
                </a:extLst>
              </a:tr>
              <a:tr h="461765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 Performance</a:t>
                      </a:r>
                    </a:p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(Control Group)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Metacognitive</a:t>
                      </a:r>
                    </a:p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(Experimental Group)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55468"/>
                  </a:ext>
                </a:extLst>
              </a:tr>
              <a:tr h="3196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Trained Stimulus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Shapes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N=12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N=17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68620"/>
                  </a:ext>
                </a:extLst>
              </a:tr>
              <a:tr h="3196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N=20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N=12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34366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A9247E89-74AD-45DC-8F4E-96EF1A41FAF5}"/>
              </a:ext>
            </a:extLst>
          </p:cNvPr>
          <p:cNvSpPr txBox="1"/>
          <p:nvPr/>
        </p:nvSpPr>
        <p:spPr>
          <a:xfrm>
            <a:off x="3570379" y="8530164"/>
            <a:ext cx="3252160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[Perception]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F3E0BB-B8C5-4676-AE96-772C2EA936F3}"/>
              </a:ext>
            </a:extLst>
          </p:cNvPr>
          <p:cNvSpPr txBox="1"/>
          <p:nvPr/>
        </p:nvSpPr>
        <p:spPr>
          <a:xfrm>
            <a:off x="1676553" y="8530943"/>
            <a:ext cx="1742124" cy="276999"/>
          </a:xfrm>
          <a:prstGeom prst="rect">
            <a:avLst/>
          </a:prstGeom>
          <a:solidFill>
            <a:srgbClr val="FFDA6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[Memory + Perception]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A54617-428C-473B-8B90-FEE4673B976E}"/>
              </a:ext>
            </a:extLst>
          </p:cNvPr>
          <p:cNvSpPr txBox="1"/>
          <p:nvPr/>
        </p:nvSpPr>
        <p:spPr>
          <a:xfrm>
            <a:off x="6989304" y="8530164"/>
            <a:ext cx="1742124" cy="276999"/>
          </a:xfrm>
          <a:prstGeom prst="rect">
            <a:avLst/>
          </a:prstGeom>
          <a:solidFill>
            <a:srgbClr val="CC9B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[Memory + Perception]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4A555C1-D106-414F-83C1-129A32F44CF9}"/>
              </a:ext>
            </a:extLst>
          </p:cNvPr>
          <p:cNvSpPr txBox="1"/>
          <p:nvPr/>
        </p:nvSpPr>
        <p:spPr>
          <a:xfrm>
            <a:off x="519768" y="8535121"/>
            <a:ext cx="98437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[Perception]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F8FA8F4-CB30-4DAB-BCED-6C3F44F554A8}"/>
              </a:ext>
            </a:extLst>
          </p:cNvPr>
          <p:cNvCxnSpPr>
            <a:cxnSpLocks/>
          </p:cNvCxnSpPr>
          <p:nvPr/>
        </p:nvCxnSpPr>
        <p:spPr>
          <a:xfrm flipV="1">
            <a:off x="3279360" y="8807163"/>
            <a:ext cx="291018" cy="124175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E79D985-6AC3-4CDE-B858-28C537665F6C}"/>
              </a:ext>
            </a:extLst>
          </p:cNvPr>
          <p:cNvGrpSpPr/>
          <p:nvPr/>
        </p:nvGrpSpPr>
        <p:grpSpPr>
          <a:xfrm>
            <a:off x="772720" y="2105077"/>
            <a:ext cx="8207903" cy="5467990"/>
            <a:chOff x="1249033" y="-576856"/>
            <a:chExt cx="11146808" cy="7483505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463D49-D037-4BF3-9380-FC4BFF6C2C1D}"/>
                </a:ext>
              </a:extLst>
            </p:cNvPr>
            <p:cNvSpPr/>
            <p:nvPr/>
          </p:nvSpPr>
          <p:spPr>
            <a:xfrm>
              <a:off x="1582829" y="1285568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39D859E-0B2B-4096-9C3B-F08A2B877E86}"/>
                </a:ext>
              </a:extLst>
            </p:cNvPr>
            <p:cNvSpPr/>
            <p:nvPr/>
          </p:nvSpPr>
          <p:spPr>
            <a:xfrm>
              <a:off x="1788276" y="2400852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2D855F1-DA27-4699-A292-7F010075B68E}"/>
                </a:ext>
              </a:extLst>
            </p:cNvPr>
            <p:cNvSpPr/>
            <p:nvPr/>
          </p:nvSpPr>
          <p:spPr>
            <a:xfrm>
              <a:off x="2012028" y="3517656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DCCD6F1-5170-4967-9AD8-2B9062322916}"/>
                </a:ext>
              </a:extLst>
            </p:cNvPr>
            <p:cNvSpPr/>
            <p:nvPr/>
          </p:nvSpPr>
          <p:spPr>
            <a:xfrm>
              <a:off x="2304049" y="4958626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1 2 3 4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B50B05-81F8-43CE-9554-B0BA39A3F47D}"/>
                </a:ext>
              </a:extLst>
            </p:cNvPr>
            <p:cNvSpPr/>
            <p:nvPr/>
          </p:nvSpPr>
          <p:spPr>
            <a:xfrm>
              <a:off x="1392114" y="171967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Plus 8">
              <a:extLst>
                <a:ext uri="{FF2B5EF4-FFF2-40B4-BE49-F238E27FC236}">
                  <a16:creationId xmlns:a16="http://schemas.microsoft.com/office/drawing/2014/main" id="{2E92DAF0-AC23-4DA2-B211-CE4EA0B318FA}"/>
                </a:ext>
              </a:extLst>
            </p:cNvPr>
            <p:cNvSpPr/>
            <p:nvPr/>
          </p:nvSpPr>
          <p:spPr>
            <a:xfrm>
              <a:off x="2440115" y="607607"/>
              <a:ext cx="213058" cy="2255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38A143D-7056-4D61-80A7-508513BA7852}"/>
                </a:ext>
              </a:extLst>
            </p:cNvPr>
            <p:cNvSpPr/>
            <p:nvPr/>
          </p:nvSpPr>
          <p:spPr>
            <a:xfrm>
              <a:off x="1835902" y="2489083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E57D08C-FDB2-4F2D-9F68-8C0DEC2F4852}"/>
                </a:ext>
              </a:extLst>
            </p:cNvPr>
            <p:cNvSpPr/>
            <p:nvPr/>
          </p:nvSpPr>
          <p:spPr>
            <a:xfrm>
              <a:off x="2957846" y="2489083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A7D9D34-0AA7-4157-B255-9F86D5A62D06}"/>
                </a:ext>
              </a:extLst>
            </p:cNvPr>
            <p:cNvSpPr/>
            <p:nvPr/>
          </p:nvSpPr>
          <p:spPr>
            <a:xfrm>
              <a:off x="3160141" y="3597262"/>
              <a:ext cx="1089359" cy="922421"/>
            </a:xfrm>
            <a:prstGeom prst="rect">
              <a:avLst/>
            </a:prstGeom>
            <a:solidFill>
              <a:schemeClr val="tx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45107BA-D9B1-4F32-B209-EE4B68BDA7B2}"/>
                </a:ext>
              </a:extLst>
            </p:cNvPr>
            <p:cNvSpPr/>
            <p:nvPr/>
          </p:nvSpPr>
          <p:spPr>
            <a:xfrm>
              <a:off x="2547438" y="5637777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1 2 </a:t>
              </a:r>
              <a:r>
                <a:rPr lang="en-US" sz="2800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chemeClr val="tx1"/>
                  </a:solidFill>
                </a:rPr>
                <a:t> 4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2AA28C3-3C08-4E9A-947C-E8F452324068}"/>
                </a:ext>
              </a:extLst>
            </p:cNvPr>
            <p:cNvSpPr txBox="1"/>
            <p:nvPr/>
          </p:nvSpPr>
          <p:spPr>
            <a:xfrm>
              <a:off x="2348031" y="4564309"/>
              <a:ext cx="2305935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Confidence Rating</a:t>
              </a:r>
              <a:endParaRPr lang="en-GB" sz="1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996CAE3-FA0A-4ABF-A2A0-82AE696424C8}"/>
                </a:ext>
              </a:extLst>
            </p:cNvPr>
            <p:cNvSpPr/>
            <p:nvPr/>
          </p:nvSpPr>
          <p:spPr>
            <a:xfrm>
              <a:off x="7034717" y="2505627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C4D4945-FDDB-40BA-A026-EA6E5068AC4A}"/>
                </a:ext>
              </a:extLst>
            </p:cNvPr>
            <p:cNvSpPr/>
            <p:nvPr/>
          </p:nvSpPr>
          <p:spPr>
            <a:xfrm>
              <a:off x="7294143" y="3622431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563BF7A-4EA0-41CE-A072-0F85ADBEC9CB}"/>
                </a:ext>
              </a:extLst>
            </p:cNvPr>
            <p:cNvSpPr/>
            <p:nvPr/>
          </p:nvSpPr>
          <p:spPr>
            <a:xfrm>
              <a:off x="7595689" y="5063401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1 2 3 4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BB3D39-C59C-46E4-AAAF-0A7F53A09244}"/>
                </a:ext>
              </a:extLst>
            </p:cNvPr>
            <p:cNvSpPr/>
            <p:nvPr/>
          </p:nvSpPr>
          <p:spPr>
            <a:xfrm>
              <a:off x="6808288" y="1384151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Plus 18">
              <a:extLst>
                <a:ext uri="{FF2B5EF4-FFF2-40B4-BE49-F238E27FC236}">
                  <a16:creationId xmlns:a16="http://schemas.microsoft.com/office/drawing/2014/main" id="{2DAF7703-994D-4144-AD7E-CA947D589B77}"/>
                </a:ext>
              </a:extLst>
            </p:cNvPr>
            <p:cNvSpPr/>
            <p:nvPr/>
          </p:nvSpPr>
          <p:spPr>
            <a:xfrm>
              <a:off x="7856289" y="1819791"/>
              <a:ext cx="213058" cy="2255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50A48FD-D9F4-4D65-8EE1-586E40628452}"/>
                </a:ext>
              </a:extLst>
            </p:cNvPr>
            <p:cNvSpPr/>
            <p:nvPr/>
          </p:nvSpPr>
          <p:spPr>
            <a:xfrm>
              <a:off x="7368359" y="3711562"/>
              <a:ext cx="1089359" cy="922421"/>
            </a:xfrm>
            <a:prstGeom prst="rect">
              <a:avLst/>
            </a:prstGeom>
            <a:solidFill>
              <a:schemeClr val="tx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5D75299-A410-44F5-A7F7-892C60DC45F4}"/>
                </a:ext>
              </a:extLst>
            </p:cNvPr>
            <p:cNvSpPr/>
            <p:nvPr/>
          </p:nvSpPr>
          <p:spPr>
            <a:xfrm>
              <a:off x="7839078" y="5742552"/>
              <a:ext cx="2309060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1 2 </a:t>
              </a:r>
              <a:r>
                <a:rPr lang="en-US" sz="2800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chemeClr val="tx1"/>
                  </a:solidFill>
                </a:rPr>
                <a:t> 4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622FBA-B600-4C4C-9EF1-ADF8BFB5EB85}"/>
                </a:ext>
              </a:extLst>
            </p:cNvPr>
            <p:cNvSpPr txBox="1"/>
            <p:nvPr/>
          </p:nvSpPr>
          <p:spPr>
            <a:xfrm>
              <a:off x="7624154" y="4662298"/>
              <a:ext cx="2305935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Confidence Rating</a:t>
              </a:r>
              <a:endParaRPr lang="en-GB" sz="16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4A7F1C0-5B40-4C36-9FAA-5BB7C4A4FDB7}"/>
                </a:ext>
              </a:extLst>
            </p:cNvPr>
            <p:cNvSpPr/>
            <p:nvPr/>
          </p:nvSpPr>
          <p:spPr>
            <a:xfrm>
              <a:off x="7032040" y="-10256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CF7DD11-692D-40D5-AE63-42ED3EF02FFF}"/>
                </a:ext>
              </a:extLst>
            </p:cNvPr>
            <p:cNvSpPr/>
            <p:nvPr/>
          </p:nvSpPr>
          <p:spPr>
            <a:xfrm>
              <a:off x="7070717" y="19894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4410E2E-214D-4B02-8AA8-2FE27FFDB43C}"/>
                </a:ext>
              </a:extLst>
            </p:cNvPr>
            <p:cNvSpPr/>
            <p:nvPr/>
          </p:nvSpPr>
          <p:spPr>
            <a:xfrm>
              <a:off x="7103189" y="48212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FF7C3DB-F229-4628-AEA8-6DDF502A5DE6}"/>
                </a:ext>
              </a:extLst>
            </p:cNvPr>
            <p:cNvSpPr/>
            <p:nvPr/>
          </p:nvSpPr>
          <p:spPr>
            <a:xfrm>
              <a:off x="7137103" y="83125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DDC2485-13CF-47FE-9A55-054CCCA2B9F3}"/>
                </a:ext>
              </a:extLst>
            </p:cNvPr>
            <p:cNvSpPr/>
            <p:nvPr/>
          </p:nvSpPr>
          <p:spPr>
            <a:xfrm>
              <a:off x="7171522" y="122793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7872C02-1AAD-4EEC-A37C-CC9406AA1BF1}"/>
                </a:ext>
              </a:extLst>
            </p:cNvPr>
            <p:cNvSpPr/>
            <p:nvPr/>
          </p:nvSpPr>
          <p:spPr>
            <a:xfrm>
              <a:off x="7210199" y="152943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F714A14-EB67-4E03-95FD-79E00EE8A9CC}"/>
                </a:ext>
              </a:extLst>
            </p:cNvPr>
            <p:cNvSpPr/>
            <p:nvPr/>
          </p:nvSpPr>
          <p:spPr>
            <a:xfrm>
              <a:off x="7242671" y="190787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3A2246D-CE85-42F7-8BE8-6F505F8A7B43}"/>
                </a:ext>
              </a:extLst>
            </p:cNvPr>
            <p:cNvSpPr/>
            <p:nvPr/>
          </p:nvSpPr>
          <p:spPr>
            <a:xfrm>
              <a:off x="7276585" y="225700"/>
              <a:ext cx="1369438" cy="10968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FC0FB56-881A-4EC3-A784-09A349565C22}"/>
                </a:ext>
              </a:extLst>
            </p:cNvPr>
            <p:cNvCxnSpPr/>
            <p:nvPr/>
          </p:nvCxnSpPr>
          <p:spPr>
            <a:xfrm>
              <a:off x="3759526" y="153162"/>
              <a:ext cx="1510893" cy="65814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665F701-05BB-40DF-8594-9AA06CECD02A}"/>
                </a:ext>
              </a:extLst>
            </p:cNvPr>
            <p:cNvCxnSpPr/>
            <p:nvPr/>
          </p:nvCxnSpPr>
          <p:spPr>
            <a:xfrm>
              <a:off x="9265015" y="1480656"/>
              <a:ext cx="1256017" cy="532456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65D519D-58A4-447E-AC91-54F7C0B431F9}"/>
                </a:ext>
              </a:extLst>
            </p:cNvPr>
            <p:cNvSpPr txBox="1"/>
            <p:nvPr/>
          </p:nvSpPr>
          <p:spPr>
            <a:xfrm>
              <a:off x="3909117" y="567445"/>
              <a:ext cx="1006196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500ms</a:t>
              </a:r>
              <a:endParaRPr lang="en-GB" sz="16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12DB1F3-C690-458B-A150-52D5E4F63116}"/>
                </a:ext>
              </a:extLst>
            </p:cNvPr>
            <p:cNvSpPr txBox="1"/>
            <p:nvPr/>
          </p:nvSpPr>
          <p:spPr>
            <a:xfrm>
              <a:off x="4137726" y="1563140"/>
              <a:ext cx="1006196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500ms</a:t>
              </a:r>
              <a:endParaRPr lang="en-GB" sz="16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A19EDED-A92A-4AC8-BFEE-54BFB7BA3698}"/>
                </a:ext>
              </a:extLst>
            </p:cNvPr>
            <p:cNvSpPr txBox="1"/>
            <p:nvPr/>
          </p:nvSpPr>
          <p:spPr>
            <a:xfrm>
              <a:off x="4401914" y="2616962"/>
              <a:ext cx="1147699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1500ms</a:t>
              </a:r>
            </a:p>
            <a:p>
              <a:pPr algn="ctr"/>
              <a:r>
                <a:rPr lang="en-US" sz="1600" dirty="0"/>
                <a:t>max </a:t>
              </a:r>
              <a:endParaRPr lang="en-GB" sz="16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10B6DD8-128F-4D0D-AC7F-3C4BFA38BFAA}"/>
                </a:ext>
              </a:extLst>
            </p:cNvPr>
            <p:cNvSpPr txBox="1"/>
            <p:nvPr/>
          </p:nvSpPr>
          <p:spPr>
            <a:xfrm>
              <a:off x="4687615" y="3873806"/>
              <a:ext cx="1643526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2000ms</a:t>
              </a:r>
              <a:r>
                <a:rPr lang="en-GB" sz="1600" dirty="0"/>
                <a:t> - RT</a:t>
              </a:r>
              <a:endParaRPr lang="en-US" sz="16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71CEDE4-B74E-4219-97D7-179CC2809138}"/>
                </a:ext>
              </a:extLst>
            </p:cNvPr>
            <p:cNvSpPr txBox="1"/>
            <p:nvPr/>
          </p:nvSpPr>
          <p:spPr>
            <a:xfrm>
              <a:off x="4928593" y="4997095"/>
              <a:ext cx="1147699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1500ms</a:t>
              </a:r>
            </a:p>
            <a:p>
              <a:pPr algn="ctr"/>
              <a:r>
                <a:rPr lang="en-US" sz="1600" dirty="0"/>
                <a:t>max </a:t>
              </a:r>
              <a:endParaRPr lang="en-GB" sz="16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5029EDB-2259-46C7-9B19-DC711078E323}"/>
                </a:ext>
              </a:extLst>
            </p:cNvPr>
            <p:cNvSpPr txBox="1"/>
            <p:nvPr/>
          </p:nvSpPr>
          <p:spPr>
            <a:xfrm>
              <a:off x="5251291" y="6001548"/>
              <a:ext cx="1874807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1500ms</a:t>
              </a:r>
              <a:r>
                <a:rPr lang="en-GB" sz="1600" dirty="0"/>
                <a:t> – </a:t>
              </a:r>
            </a:p>
            <a:p>
              <a:r>
                <a:rPr lang="en-GB" sz="1600" dirty="0"/>
                <a:t>Confidence RT</a:t>
              </a:r>
              <a:endParaRPr lang="en-US" sz="16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F9514C0-F45C-4D9D-BA6D-1E400734D6FC}"/>
                </a:ext>
              </a:extLst>
            </p:cNvPr>
            <p:cNvSpPr txBox="1"/>
            <p:nvPr/>
          </p:nvSpPr>
          <p:spPr>
            <a:xfrm>
              <a:off x="9462041" y="1773945"/>
              <a:ext cx="1006196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500ms</a:t>
              </a:r>
              <a:endParaRPr lang="en-GB" sz="16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38E75D3-3414-497D-B05B-BEBF19645F92}"/>
                </a:ext>
              </a:extLst>
            </p:cNvPr>
            <p:cNvSpPr txBox="1"/>
            <p:nvPr/>
          </p:nvSpPr>
          <p:spPr>
            <a:xfrm>
              <a:off x="9646108" y="2730898"/>
              <a:ext cx="1147699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2000ms</a:t>
              </a:r>
            </a:p>
            <a:p>
              <a:pPr algn="ctr"/>
              <a:r>
                <a:rPr lang="en-US" sz="1600" dirty="0"/>
                <a:t>max </a:t>
              </a:r>
              <a:endParaRPr lang="en-GB" sz="16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6E4D562-BBC4-4686-90CB-5D0E49530828}"/>
                </a:ext>
              </a:extLst>
            </p:cNvPr>
            <p:cNvSpPr txBox="1"/>
            <p:nvPr/>
          </p:nvSpPr>
          <p:spPr>
            <a:xfrm>
              <a:off x="9966852" y="3986202"/>
              <a:ext cx="1643526" cy="46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2000ms</a:t>
              </a:r>
              <a:r>
                <a:rPr lang="en-GB" sz="1600" dirty="0"/>
                <a:t> - RT</a:t>
              </a:r>
              <a:endParaRPr lang="en-US" sz="16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B33A008-8F43-48FA-ADB4-2CE2A9169350}"/>
                </a:ext>
              </a:extLst>
            </p:cNvPr>
            <p:cNvSpPr txBox="1"/>
            <p:nvPr/>
          </p:nvSpPr>
          <p:spPr>
            <a:xfrm>
              <a:off x="10186345" y="5101870"/>
              <a:ext cx="1147699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1500ms</a:t>
              </a:r>
            </a:p>
            <a:p>
              <a:pPr algn="ctr"/>
              <a:r>
                <a:rPr lang="en-US" sz="1600" dirty="0"/>
                <a:t>max </a:t>
              </a:r>
              <a:endParaRPr lang="en-GB" sz="16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931403-8A8F-43C2-886A-D7FC4166CF36}"/>
                </a:ext>
              </a:extLst>
            </p:cNvPr>
            <p:cNvSpPr txBox="1"/>
            <p:nvPr/>
          </p:nvSpPr>
          <p:spPr>
            <a:xfrm>
              <a:off x="10521034" y="6106324"/>
              <a:ext cx="1874807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1500ms</a:t>
              </a:r>
              <a:r>
                <a:rPr lang="en-GB" sz="1600" dirty="0"/>
                <a:t> – </a:t>
              </a:r>
            </a:p>
            <a:p>
              <a:r>
                <a:rPr lang="en-GB" sz="1600" dirty="0"/>
                <a:t>Confidence RT</a:t>
              </a:r>
              <a:endParaRPr lang="en-US" sz="16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291546-BBE4-4F0C-B407-F87114534301}"/>
                </a:ext>
              </a:extLst>
            </p:cNvPr>
            <p:cNvSpPr txBox="1"/>
            <p:nvPr/>
          </p:nvSpPr>
          <p:spPr>
            <a:xfrm>
              <a:off x="9163694" y="299364"/>
              <a:ext cx="2605312" cy="80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2000ms per stimulus</a:t>
              </a:r>
            </a:p>
            <a:p>
              <a:r>
                <a:rPr lang="en-US" sz="1600" dirty="0"/>
                <a:t>+ 500ms ISI</a:t>
              </a:r>
              <a:endParaRPr lang="en-GB" sz="16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9F7FFA0-92C7-4132-9F27-2E862CDB0CE8}"/>
                </a:ext>
              </a:extLst>
            </p:cNvPr>
            <p:cNvSpPr/>
            <p:nvPr/>
          </p:nvSpPr>
          <p:spPr>
            <a:xfrm>
              <a:off x="1634551" y="1375741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A0E17C2-CBCE-4EFE-8FC8-890729EDADEF}"/>
                </a:ext>
              </a:extLst>
            </p:cNvPr>
            <p:cNvSpPr/>
            <p:nvPr/>
          </p:nvSpPr>
          <p:spPr>
            <a:xfrm>
              <a:off x="2756495" y="1375741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A7ED383-F8BF-4C45-8E9A-E09DF2752538}"/>
                </a:ext>
              </a:extLst>
            </p:cNvPr>
            <p:cNvCxnSpPr/>
            <p:nvPr/>
          </p:nvCxnSpPr>
          <p:spPr>
            <a:xfrm>
              <a:off x="1640901" y="1615085"/>
              <a:ext cx="200777" cy="212673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5272AEB-72CB-4AB8-A066-0B86E4E25A9C}"/>
                </a:ext>
              </a:extLst>
            </p:cNvPr>
            <p:cNvCxnSpPr/>
            <p:nvPr/>
          </p:nvCxnSpPr>
          <p:spPr>
            <a:xfrm flipV="1">
              <a:off x="1640900" y="1705315"/>
              <a:ext cx="400552" cy="249721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CB3396-E5CD-498D-9FF1-66E8C01DD87A}"/>
                </a:ext>
              </a:extLst>
            </p:cNvPr>
            <p:cNvCxnSpPr/>
            <p:nvPr/>
          </p:nvCxnSpPr>
          <p:spPr>
            <a:xfrm>
              <a:off x="1841678" y="1827758"/>
              <a:ext cx="600326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CD16A2-9992-4BAD-84C7-A6E50392EB9B}"/>
                </a:ext>
              </a:extLst>
            </p:cNvPr>
            <p:cNvCxnSpPr/>
            <p:nvPr/>
          </p:nvCxnSpPr>
          <p:spPr>
            <a:xfrm flipV="1">
              <a:off x="2442004" y="1703191"/>
              <a:ext cx="129212" cy="12456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8DA2A3-AEF3-4A41-8266-4AB72B8EC693}"/>
                </a:ext>
              </a:extLst>
            </p:cNvPr>
            <p:cNvCxnSpPr/>
            <p:nvPr/>
          </p:nvCxnSpPr>
          <p:spPr>
            <a:xfrm flipH="1" flipV="1">
              <a:off x="2442004" y="1829114"/>
              <a:ext cx="281906" cy="249721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EC41449-2995-416E-9294-E58BD090A794}"/>
                </a:ext>
              </a:extLst>
            </p:cNvPr>
            <p:cNvCxnSpPr/>
            <p:nvPr/>
          </p:nvCxnSpPr>
          <p:spPr>
            <a:xfrm flipH="1" flipV="1">
              <a:off x="2566454" y="1702935"/>
              <a:ext cx="152694" cy="131636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E7D0D4B-E400-41C2-BC54-FF9ABB1EB95A}"/>
                </a:ext>
              </a:extLst>
            </p:cNvPr>
            <p:cNvCxnSpPr/>
            <p:nvPr/>
          </p:nvCxnSpPr>
          <p:spPr>
            <a:xfrm flipV="1">
              <a:off x="2571216" y="1535746"/>
              <a:ext cx="0" cy="172108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ECA545F-96AC-4B2E-9354-AB9DC349DB91}"/>
                </a:ext>
              </a:extLst>
            </p:cNvPr>
            <p:cNvCxnSpPr/>
            <p:nvPr/>
          </p:nvCxnSpPr>
          <p:spPr>
            <a:xfrm flipV="1">
              <a:off x="2710206" y="1382177"/>
              <a:ext cx="0" cy="318634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8148353-D5BD-4DCC-B8E4-7314B1984B2B}"/>
                </a:ext>
              </a:extLst>
            </p:cNvPr>
            <p:cNvCxnSpPr/>
            <p:nvPr/>
          </p:nvCxnSpPr>
          <p:spPr>
            <a:xfrm flipV="1">
              <a:off x="2442004" y="1536611"/>
              <a:ext cx="276069" cy="354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514661-47FE-47F2-B60D-58731D8A3496}"/>
                </a:ext>
              </a:extLst>
            </p:cNvPr>
            <p:cNvCxnSpPr/>
            <p:nvPr/>
          </p:nvCxnSpPr>
          <p:spPr>
            <a:xfrm flipV="1">
              <a:off x="2442004" y="1535746"/>
              <a:ext cx="0" cy="178578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4BD152F-3691-4114-BF0A-3F8D3CA1C139}"/>
                </a:ext>
              </a:extLst>
            </p:cNvPr>
            <p:cNvCxnSpPr/>
            <p:nvPr/>
          </p:nvCxnSpPr>
          <p:spPr>
            <a:xfrm flipH="1" flipV="1">
              <a:off x="2575687" y="1384558"/>
              <a:ext cx="139281" cy="166586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0F05F09-DD65-4F06-B30F-75E123960C4E}"/>
                </a:ext>
              </a:extLst>
            </p:cNvPr>
            <p:cNvCxnSpPr/>
            <p:nvPr/>
          </p:nvCxnSpPr>
          <p:spPr>
            <a:xfrm flipH="1" flipV="1">
              <a:off x="1859223" y="1703192"/>
              <a:ext cx="579677" cy="46376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A881FB3-3965-4941-A43F-B8F6DAC9872C}"/>
                </a:ext>
              </a:extLst>
            </p:cNvPr>
            <p:cNvCxnSpPr/>
            <p:nvPr/>
          </p:nvCxnSpPr>
          <p:spPr>
            <a:xfrm>
              <a:off x="2029923" y="1707141"/>
              <a:ext cx="191249" cy="713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8497A2F-3E4A-48F3-9EC7-AEA1FB3C076B}"/>
                </a:ext>
              </a:extLst>
            </p:cNvPr>
            <p:cNvCxnSpPr/>
            <p:nvPr/>
          </p:nvCxnSpPr>
          <p:spPr>
            <a:xfrm flipH="1" flipV="1">
              <a:off x="1859223" y="1553525"/>
              <a:ext cx="173081" cy="15994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DFA6B1-9EE5-4EE9-A58A-8D6EC24FE518}"/>
                </a:ext>
              </a:extLst>
            </p:cNvPr>
            <p:cNvCxnSpPr/>
            <p:nvPr/>
          </p:nvCxnSpPr>
          <p:spPr>
            <a:xfrm flipH="1" flipV="1">
              <a:off x="1637797" y="1555267"/>
              <a:ext cx="224216" cy="1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5261FC4-8F00-4F48-927B-A0111258D669}"/>
                </a:ext>
              </a:extLst>
            </p:cNvPr>
            <p:cNvCxnSpPr/>
            <p:nvPr/>
          </p:nvCxnSpPr>
          <p:spPr>
            <a:xfrm flipV="1">
              <a:off x="2029923" y="1827758"/>
              <a:ext cx="191249" cy="184995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84445EC-E58D-406F-AE73-67F2DF7F3510}"/>
                </a:ext>
              </a:extLst>
            </p:cNvPr>
            <p:cNvCxnSpPr/>
            <p:nvPr/>
          </p:nvCxnSpPr>
          <p:spPr>
            <a:xfrm flipV="1">
              <a:off x="1843557" y="2009819"/>
              <a:ext cx="188747" cy="2934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9DDDF1-3C21-4108-BB83-CC66954C46FF}"/>
                </a:ext>
              </a:extLst>
            </p:cNvPr>
            <p:cNvCxnSpPr/>
            <p:nvPr/>
          </p:nvCxnSpPr>
          <p:spPr>
            <a:xfrm flipV="1">
              <a:off x="2041452" y="2009819"/>
              <a:ext cx="201151" cy="15714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E45D5F5-9760-4AA1-96BF-BB93357960D4}"/>
                </a:ext>
              </a:extLst>
            </p:cNvPr>
            <p:cNvCxnSpPr/>
            <p:nvPr/>
          </p:nvCxnSpPr>
          <p:spPr>
            <a:xfrm flipH="1">
              <a:off x="2043834" y="2166959"/>
              <a:ext cx="196388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C6A2DB-537A-4462-8D13-C2DA57F1A1E6}"/>
                </a:ext>
              </a:extLst>
            </p:cNvPr>
            <p:cNvCxnSpPr/>
            <p:nvPr/>
          </p:nvCxnSpPr>
          <p:spPr>
            <a:xfrm flipV="1">
              <a:off x="2255386" y="2162191"/>
              <a:ext cx="178352" cy="136813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820BDB9-FB9F-490C-940E-611A7BFCB51E}"/>
                </a:ext>
              </a:extLst>
            </p:cNvPr>
            <p:cNvCxnSpPr/>
            <p:nvPr/>
          </p:nvCxnSpPr>
          <p:spPr>
            <a:xfrm flipH="1" flipV="1">
              <a:off x="3107628" y="1704323"/>
              <a:ext cx="721667" cy="581103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724F2F6-854E-4662-9DB1-27B546CB9ED6}"/>
                </a:ext>
              </a:extLst>
            </p:cNvPr>
            <p:cNvCxnSpPr/>
            <p:nvPr/>
          </p:nvCxnSpPr>
          <p:spPr>
            <a:xfrm flipH="1" flipV="1">
              <a:off x="3635050" y="2126392"/>
              <a:ext cx="1286" cy="159039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40FCB11-3DFC-4674-BF6F-6B46CF67CE36}"/>
                </a:ext>
              </a:extLst>
            </p:cNvPr>
            <p:cNvCxnSpPr/>
            <p:nvPr/>
          </p:nvCxnSpPr>
          <p:spPr>
            <a:xfrm flipV="1">
              <a:off x="3105739" y="1713470"/>
              <a:ext cx="195435" cy="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66DE532-B7A9-4619-8110-0598800CF82F}"/>
                </a:ext>
              </a:extLst>
            </p:cNvPr>
            <p:cNvCxnSpPr/>
            <p:nvPr/>
          </p:nvCxnSpPr>
          <p:spPr>
            <a:xfrm flipH="1" flipV="1">
              <a:off x="3109471" y="1556864"/>
              <a:ext cx="1286" cy="159039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7AF5FB7-4081-4D5E-808E-5263F86241B2}"/>
                </a:ext>
              </a:extLst>
            </p:cNvPr>
            <p:cNvCxnSpPr/>
            <p:nvPr/>
          </p:nvCxnSpPr>
          <p:spPr>
            <a:xfrm flipV="1">
              <a:off x="3107457" y="1388441"/>
              <a:ext cx="196893" cy="179369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C0DE6-22E0-4831-90C3-11D0CDC93FAE}"/>
                </a:ext>
              </a:extLst>
            </p:cNvPr>
            <p:cNvCxnSpPr/>
            <p:nvPr/>
          </p:nvCxnSpPr>
          <p:spPr>
            <a:xfrm flipH="1" flipV="1">
              <a:off x="3296779" y="1388186"/>
              <a:ext cx="215574" cy="179624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98BB891-8FD5-44D8-A1A1-8D3EC3DCE4AA}"/>
                </a:ext>
              </a:extLst>
            </p:cNvPr>
            <p:cNvCxnSpPr/>
            <p:nvPr/>
          </p:nvCxnSpPr>
          <p:spPr>
            <a:xfrm flipH="1">
              <a:off x="3295214" y="1392495"/>
              <a:ext cx="230312" cy="404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51900B-C568-4A60-84D1-B7ABB69CC0D3}"/>
                </a:ext>
              </a:extLst>
            </p:cNvPr>
            <p:cNvCxnSpPr/>
            <p:nvPr/>
          </p:nvCxnSpPr>
          <p:spPr>
            <a:xfrm flipH="1" flipV="1">
              <a:off x="3301174" y="1862465"/>
              <a:ext cx="1286" cy="159039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ED2C877-7332-4462-AEA5-992D89AF4BF5}"/>
                </a:ext>
              </a:extLst>
            </p:cNvPr>
            <p:cNvCxnSpPr/>
            <p:nvPr/>
          </p:nvCxnSpPr>
          <p:spPr>
            <a:xfrm flipV="1">
              <a:off x="3300079" y="1712169"/>
              <a:ext cx="364172" cy="301665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CD43EF-4D74-4C19-BAD0-00320B7A9198}"/>
                </a:ext>
              </a:extLst>
            </p:cNvPr>
            <p:cNvCxnSpPr/>
            <p:nvPr/>
          </p:nvCxnSpPr>
          <p:spPr>
            <a:xfrm flipH="1" flipV="1">
              <a:off x="3512354" y="1832880"/>
              <a:ext cx="138064" cy="121094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7C02EFA-C7CB-4D70-B882-2EA0712B515A}"/>
                </a:ext>
              </a:extLst>
            </p:cNvPr>
            <p:cNvCxnSpPr/>
            <p:nvPr/>
          </p:nvCxnSpPr>
          <p:spPr>
            <a:xfrm>
              <a:off x="2904162" y="1853158"/>
              <a:ext cx="395179" cy="7435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B38C27C-120A-4824-9C66-5AFA04EF7874}"/>
                </a:ext>
              </a:extLst>
            </p:cNvPr>
            <p:cNvCxnSpPr/>
            <p:nvPr/>
          </p:nvCxnSpPr>
          <p:spPr>
            <a:xfrm flipH="1" flipV="1">
              <a:off x="2905295" y="1691823"/>
              <a:ext cx="199501" cy="163353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60A4AE-6BB1-481A-97F4-E36C877DBF3E}"/>
                </a:ext>
              </a:extLst>
            </p:cNvPr>
            <p:cNvCxnSpPr/>
            <p:nvPr/>
          </p:nvCxnSpPr>
          <p:spPr>
            <a:xfrm flipV="1">
              <a:off x="2907684" y="1855103"/>
              <a:ext cx="392790" cy="301593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832DA81-ED4D-44D2-BF97-EBAD31BDCE52}"/>
                </a:ext>
              </a:extLst>
            </p:cNvPr>
            <p:cNvCxnSpPr/>
            <p:nvPr/>
          </p:nvCxnSpPr>
          <p:spPr>
            <a:xfrm flipH="1" flipV="1">
              <a:off x="3103810" y="2008375"/>
              <a:ext cx="1286" cy="159039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6B2594F-A10F-40E8-90A8-4647F3E6A7B8}"/>
                </a:ext>
              </a:extLst>
            </p:cNvPr>
            <p:cNvCxnSpPr/>
            <p:nvPr/>
          </p:nvCxnSpPr>
          <p:spPr>
            <a:xfrm flipH="1" flipV="1">
              <a:off x="3102203" y="2003153"/>
              <a:ext cx="202541" cy="149717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01B6FF-AF04-4A49-B431-4F497F2BE0D4}"/>
                </a:ext>
              </a:extLst>
            </p:cNvPr>
            <p:cNvCxnSpPr/>
            <p:nvPr/>
          </p:nvCxnSpPr>
          <p:spPr>
            <a:xfrm flipH="1">
              <a:off x="3298047" y="2151084"/>
              <a:ext cx="227479" cy="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2A08F77-9843-401D-BCE1-E31F0F2F79FC}"/>
                </a:ext>
              </a:extLst>
            </p:cNvPr>
            <p:cNvCxnSpPr/>
            <p:nvPr/>
          </p:nvCxnSpPr>
          <p:spPr>
            <a:xfrm flipV="1">
              <a:off x="6724650" y="1354843"/>
              <a:ext cx="5330392" cy="5832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1D4B9B2-499E-4276-9FF3-A344B5D7F244}"/>
                </a:ext>
              </a:extLst>
            </p:cNvPr>
            <p:cNvSpPr/>
            <p:nvPr/>
          </p:nvSpPr>
          <p:spPr>
            <a:xfrm>
              <a:off x="7087303" y="2595541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AMPLITUDE</a:t>
              </a:r>
              <a:endParaRPr lang="en-GB" sz="1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58B5A7D-203D-44E8-B4CB-43C4F1D7AB4B}"/>
                </a:ext>
              </a:extLst>
            </p:cNvPr>
            <p:cNvSpPr/>
            <p:nvPr/>
          </p:nvSpPr>
          <p:spPr>
            <a:xfrm>
              <a:off x="8209247" y="2595541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INDOLENCE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067C4A7-970F-40D6-9E76-0C5DEA5A7712}"/>
                </a:ext>
              </a:extLst>
            </p:cNvPr>
            <p:cNvSpPr/>
            <p:nvPr/>
          </p:nvSpPr>
          <p:spPr>
            <a:xfrm>
              <a:off x="7422262" y="310735"/>
              <a:ext cx="1089359" cy="922421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AMPLITUDE</a:t>
              </a:r>
              <a:endParaRPr lang="en-GB" sz="1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30BD170-50C0-4676-9715-6EB4D7A3A9D8}"/>
                </a:ext>
              </a:extLst>
            </p:cNvPr>
            <p:cNvSpPr txBox="1"/>
            <p:nvPr/>
          </p:nvSpPr>
          <p:spPr>
            <a:xfrm>
              <a:off x="6715125" y="-569299"/>
              <a:ext cx="3135187" cy="547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Memory Words Trial</a:t>
              </a:r>
              <a:endParaRPr lang="en-GB" sz="20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2BB4A5D-C80F-44AB-8C33-5394E028B087}"/>
                </a:ext>
              </a:extLst>
            </p:cNvPr>
            <p:cNvSpPr txBox="1"/>
            <p:nvPr/>
          </p:nvSpPr>
          <p:spPr>
            <a:xfrm>
              <a:off x="1249033" y="-576856"/>
              <a:ext cx="3544109" cy="547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Perception Shapes Trial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82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144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Carpenter</dc:creator>
  <cp:lastModifiedBy>Jason Carpenter</cp:lastModifiedBy>
  <cp:revision>2</cp:revision>
  <dcterms:created xsi:type="dcterms:W3CDTF">2018-05-22T02:19:06Z</dcterms:created>
  <dcterms:modified xsi:type="dcterms:W3CDTF">2018-05-22T02:40:25Z</dcterms:modified>
</cp:coreProperties>
</file>