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4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penter" userId="a4e42e59b51a9d83" providerId="LiveId" clId="{AA8E3FB7-5550-4E13-9871-E8DCCBD6BBCF}"/>
    <pc:docChg chg="undo redo custSel modSld modMainMaster">
      <pc:chgData name="Jason Carpenter" userId="a4e42e59b51a9d83" providerId="LiveId" clId="{AA8E3FB7-5550-4E13-9871-E8DCCBD6BBCF}" dt="2018-05-22T02:33:17.139" v="15" actId="478"/>
      <pc:docMkLst>
        <pc:docMk/>
      </pc:docMkLst>
      <pc:sldChg chg="addSp delSp modSp">
        <pc:chgData name="Jason Carpenter" userId="a4e42e59b51a9d83" providerId="LiveId" clId="{AA8E3FB7-5550-4E13-9871-E8DCCBD6BBCF}" dt="2018-05-22T02:33:17.139" v="15" actId="478"/>
        <pc:sldMkLst>
          <pc:docMk/>
          <pc:sldMk cId="2278821074" sldId="256"/>
        </pc:sldMkLst>
        <pc:spChg chg="del">
          <ac:chgData name="Jason Carpenter" userId="a4e42e59b51a9d83" providerId="LiveId" clId="{AA8E3FB7-5550-4E13-9871-E8DCCBD6BBCF}" dt="2018-05-22T02:33:17.139" v="15" actId="478"/>
          <ac:spMkLst>
            <pc:docMk/>
            <pc:sldMk cId="2278821074" sldId="256"/>
            <ac:spMk id="48" creationId="{77E18F99-E5F8-40BD-8E56-2A3DA14B8D8A}"/>
          </ac:spMkLst>
        </pc:spChg>
        <pc:spChg chg="mod">
          <ac:chgData name="Jason Carpenter" userId="a4e42e59b51a9d83" providerId="LiveId" clId="{AA8E3FB7-5550-4E13-9871-E8DCCBD6BBCF}" dt="2018-05-22T02:31:48.117" v="2" actId="1076"/>
          <ac:spMkLst>
            <pc:docMk/>
            <pc:sldMk cId="2278821074" sldId="256"/>
            <ac:spMk id="50" creationId="{2FE3955D-64F3-4FDD-9CBC-22B40EF95580}"/>
          </ac:spMkLst>
        </pc:spChg>
        <pc:spChg chg="mod">
          <ac:chgData name="Jason Carpenter" userId="a4e42e59b51a9d83" providerId="LiveId" clId="{AA8E3FB7-5550-4E13-9871-E8DCCBD6BBCF}" dt="2018-05-22T02:31:48.117" v="2" actId="1076"/>
          <ac:spMkLst>
            <pc:docMk/>
            <pc:sldMk cId="2278821074" sldId="256"/>
            <ac:spMk id="51" creationId="{309EE303-57B2-4DD2-9F09-E0FD62E87A68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52" creationId="{6F48FDB3-7807-472B-9B9C-1FC3E3B87AE8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53" creationId="{C2597647-CB07-4503-B79B-8911985402E9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54" creationId="{1EC3FEEB-767B-4B68-A683-3AE65F1B3C2C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55" creationId="{C67821A6-CCD8-41AE-A409-D4BCC82CAC04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56" creationId="{6D8F60F7-A9B8-45FF-BCC0-154EC22F0513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57" creationId="{98975B16-81A5-4811-BCD2-C6CAB093FD8A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58" creationId="{D415D054-12C9-47C7-B114-91049DC2A817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59" creationId="{6D502E61-20F5-41A4-BA59-88BC07FFF8C1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60" creationId="{525914A9-6E87-449B-B8AA-9480A227D546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61" creationId="{3F1CA46E-D781-4E72-AFC1-B6960B72E310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62" creationId="{E254AE33-CC36-4517-9DE4-0267F7E91F29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63" creationId="{B8B60945-D68A-41BC-8FE4-12965E41546B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64" creationId="{5D76A34B-0A8D-4B27-A759-78F1A35F89F6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65" creationId="{558C712F-2E10-40BA-8B69-AB6664E046B0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66" creationId="{A15E17BE-9B06-4B52-B600-485E359F9417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70" creationId="{EB7F6861-1DE3-47FC-8065-6826009D2D40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71" creationId="{23C64BF0-61B4-4E2D-8E9A-E78AE0363D15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72" creationId="{E0715579-96CB-4913-8C12-82779A6A9337}"/>
          </ac:spMkLst>
        </pc:spChg>
        <pc:spChg chg="add del mod">
          <ac:chgData name="Jason Carpenter" userId="a4e42e59b51a9d83" providerId="LiveId" clId="{AA8E3FB7-5550-4E13-9871-E8DCCBD6BBCF}" dt="2018-05-22T02:31:50.423" v="3" actId="478"/>
          <ac:spMkLst>
            <pc:docMk/>
            <pc:sldMk cId="2278821074" sldId="256"/>
            <ac:spMk id="73" creationId="{46CEB070-F3B2-47BC-838E-2CEC3AA012ED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79" creationId="{E010580C-E354-4B39-A356-466D04A0C201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0" creationId="{EDB2E45A-6503-4346-87E8-B62BCBABE5A3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1" creationId="{D13041BD-67DD-4D78-AAA4-4E0635B83881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2" creationId="{FB63F01B-57DC-4FD3-B2D1-5C47A2DBA7D7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3" creationId="{86B86C44-321D-44C3-990E-0F2E51AF3C1C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4" creationId="{CA817C16-BC2D-4CAD-B747-60BFC788F8E3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5" creationId="{4CE333D7-A9EA-430A-9C79-CBCA8CCC2DA8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6" creationId="{C631621F-ADD7-49EF-AC18-BE0E3B53B09E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7" creationId="{A9A77182-CE7B-45FB-8F6F-A9619C35A585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8" creationId="{03CE03F2-EC48-40D8-9BEE-8237DBF8554C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89" creationId="{09DB85A3-7FB5-40AB-828E-378E95745F9A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90" creationId="{575C739A-4754-4DFD-ABB6-477908679292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91" creationId="{6E049070-D52C-451D-8D02-31BD6AB19B88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92" creationId="{520720A4-B895-471A-8098-3CF6929437A1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93" creationId="{0C42C899-6210-47DB-9BC1-687BC882E1F6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97" creationId="{8E457009-9CEE-4350-870B-1224EA2DCA94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98" creationId="{E39196D8-056A-4A9E-B345-0C33490830B3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99" creationId="{FAF82B95-0BC6-4558-8E01-F0085440EAFD}"/>
          </ac:spMkLst>
        </pc:spChg>
        <pc:spChg chg="add del mod">
          <ac:chgData name="Jason Carpenter" userId="a4e42e59b51a9d83" providerId="LiveId" clId="{AA8E3FB7-5550-4E13-9871-E8DCCBD6BBCF}" dt="2018-05-22T02:32:10.110" v="7" actId="1076"/>
          <ac:spMkLst>
            <pc:docMk/>
            <pc:sldMk cId="2278821074" sldId="256"/>
            <ac:spMk id="100" creationId="{7385910B-3E21-4ACB-A45E-95144886C3C5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06" creationId="{34363D3E-8657-4727-8CF0-70F84245A707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07" creationId="{1AC4B9D7-88B8-4530-923C-CC8E7065E013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08" creationId="{9BAD0D45-C7AE-43FA-8744-C64370AA9B33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09" creationId="{96A0AB59-34AE-46FC-A831-04B5674C0EDB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0" creationId="{779B1D57-7810-4A84-9EE7-822FF07A6432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1" creationId="{CC94C54B-8088-404A-B7BB-ACBEB36061B1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2" creationId="{B6C599EE-F765-4BAE-B94A-54879DC1CA3F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3" creationId="{35EB42A0-2E2B-4C0C-957E-92DAAB6535AB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4" creationId="{4B903AE8-E3E0-4CC0-9097-0730A9AE4933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5" creationId="{FB2E1775-5EAB-4E59-BF1E-8F65602D8656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6" creationId="{A059C16E-F487-4A0C-B39A-6545B1FF01E4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7" creationId="{FD7D3AE6-CA81-4679-B7B6-6A8CD4DC6D67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8" creationId="{EDC4F00C-4CF3-4CDC-B144-5B163D0FB85F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19" creationId="{5A71F4AF-23EB-4ED9-9C37-58D5578060B5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20" creationId="{EB9E2CB2-CD5A-456C-8971-6BBC4F738ABD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24" creationId="{A9247E89-74AD-45DC-8F4E-96EF1A41FAF5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25" creationId="{87F3E0BB-B8C5-4676-AE96-772C2EA936F3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26" creationId="{F4A54617-428C-473B-8B90-FEE4673B976E}"/>
          </ac:spMkLst>
        </pc:spChg>
        <pc:spChg chg="add del mod">
          <ac:chgData name="Jason Carpenter" userId="a4e42e59b51a9d83" providerId="LiveId" clId="{AA8E3FB7-5550-4E13-9871-E8DCCBD6BBCF}" dt="2018-05-22T02:33:10.553" v="12" actId="478"/>
          <ac:spMkLst>
            <pc:docMk/>
            <pc:sldMk cId="2278821074" sldId="256"/>
            <ac:spMk id="127" creationId="{34A555C1-D106-414F-83C1-129A32F44CF9}"/>
          </ac:spMkLst>
        </pc:spChg>
        <pc:grpChg chg="del">
          <ac:chgData name="Jason Carpenter" userId="a4e42e59b51a9d83" providerId="LiveId" clId="{AA8E3FB7-5550-4E13-9871-E8DCCBD6BBCF}" dt="2018-05-22T02:31:07.635" v="0" actId="478"/>
          <ac:grpSpMkLst>
            <pc:docMk/>
            <pc:sldMk cId="2278821074" sldId="256"/>
            <ac:grpSpMk id="4" creationId="{92627890-2AF1-4240-94EF-7146204D2612}"/>
          </ac:grpSpMkLst>
        </pc:grpChg>
        <pc:grpChg chg="add del">
          <ac:chgData name="Jason Carpenter" userId="a4e42e59b51a9d83" providerId="LiveId" clId="{AA8E3FB7-5550-4E13-9871-E8DCCBD6BBCF}" dt="2018-05-22T02:33:10.553" v="12" actId="478"/>
          <ac:grpSpMkLst>
            <pc:docMk/>
            <pc:sldMk cId="2278821074" sldId="256"/>
            <ac:grpSpMk id="29" creationId="{904EBA45-A1C1-4030-9BF2-88B7AF74723E}"/>
          </ac:grpSpMkLst>
        </pc:grpChg>
        <pc:grpChg chg="add mod">
          <ac:chgData name="Jason Carpenter" userId="a4e42e59b51a9d83" providerId="LiveId" clId="{AA8E3FB7-5550-4E13-9871-E8DCCBD6BBCF}" dt="2018-05-22T02:33:13.305" v="14" actId="1076"/>
          <ac:grpSpMkLst>
            <pc:docMk/>
            <pc:sldMk cId="2278821074" sldId="256"/>
            <ac:grpSpMk id="46" creationId="{F5C354F3-3A52-4971-B1D8-B764CCCEF9C8}"/>
          </ac:grpSpMkLst>
        </pc:grpChg>
        <pc:grpChg chg="add del mod">
          <ac:chgData name="Jason Carpenter" userId="a4e42e59b51a9d83" providerId="LiveId" clId="{AA8E3FB7-5550-4E13-9871-E8DCCBD6BBCF}" dt="2018-05-22T02:31:50.423" v="3" actId="478"/>
          <ac:grpSpMkLst>
            <pc:docMk/>
            <pc:sldMk cId="2278821074" sldId="256"/>
            <ac:grpSpMk id="48" creationId="{3F66F675-208A-4622-A39A-C38C39E25BA6}"/>
          </ac:grpSpMkLst>
        </pc:grpChg>
        <pc:grpChg chg="add del mod">
          <ac:chgData name="Jason Carpenter" userId="a4e42e59b51a9d83" providerId="LiveId" clId="{AA8E3FB7-5550-4E13-9871-E8DCCBD6BBCF}" dt="2018-05-22T02:32:10.110" v="7" actId="1076"/>
          <ac:grpSpMkLst>
            <pc:docMk/>
            <pc:sldMk cId="2278821074" sldId="256"/>
            <ac:grpSpMk id="75" creationId="{5D3DEA4F-CCC9-4F10-BBE1-DA6E52B9A041}"/>
          </ac:grpSpMkLst>
        </pc:grpChg>
        <pc:grpChg chg="add del mod">
          <ac:chgData name="Jason Carpenter" userId="a4e42e59b51a9d83" providerId="LiveId" clId="{AA8E3FB7-5550-4E13-9871-E8DCCBD6BBCF}" dt="2018-05-22T02:33:10.553" v="12" actId="478"/>
          <ac:grpSpMkLst>
            <pc:docMk/>
            <pc:sldMk cId="2278821074" sldId="256"/>
            <ac:grpSpMk id="102" creationId="{B482E423-6204-43BD-AC74-EA62D0A8B9FE}"/>
          </ac:grpSpMkLst>
        </pc:grpChg>
        <pc:graphicFrameChg chg="add del mod">
          <ac:chgData name="Jason Carpenter" userId="a4e42e59b51a9d83" providerId="LiveId" clId="{AA8E3FB7-5550-4E13-9871-E8DCCBD6BBCF}" dt="2018-05-22T02:31:50.423" v="3" actId="478"/>
          <ac:graphicFrameMkLst>
            <pc:docMk/>
            <pc:sldMk cId="2278821074" sldId="256"/>
            <ac:graphicFrameMk id="69" creationId="{F38E6A02-EF8E-428B-BAEE-3237C9FB7E01}"/>
          </ac:graphicFrameMkLst>
        </pc:graphicFrameChg>
        <pc:graphicFrameChg chg="add del mod">
          <ac:chgData name="Jason Carpenter" userId="a4e42e59b51a9d83" providerId="LiveId" clId="{AA8E3FB7-5550-4E13-9871-E8DCCBD6BBCF}" dt="2018-05-22T02:32:10.110" v="7" actId="1076"/>
          <ac:graphicFrameMkLst>
            <pc:docMk/>
            <pc:sldMk cId="2278821074" sldId="256"/>
            <ac:graphicFrameMk id="96" creationId="{CB544913-4922-4358-81DD-AAB272B6D5E3}"/>
          </ac:graphicFrameMkLst>
        </pc:graphicFrameChg>
        <pc:graphicFrameChg chg="add del mod">
          <ac:chgData name="Jason Carpenter" userId="a4e42e59b51a9d83" providerId="LiveId" clId="{AA8E3FB7-5550-4E13-9871-E8DCCBD6BBCF}" dt="2018-05-22T02:33:10.553" v="12" actId="478"/>
          <ac:graphicFrameMkLst>
            <pc:docMk/>
            <pc:sldMk cId="2278821074" sldId="256"/>
            <ac:graphicFrameMk id="123" creationId="{F72A532D-9D59-45BF-ABB2-BA221E10AF24}"/>
          </ac:graphicFrameMkLst>
        </pc:graphicFrameChg>
        <pc:cxnChg chg="mod">
          <ac:chgData name="Jason Carpenter" userId="a4e42e59b51a9d83" providerId="LiveId" clId="{AA8E3FB7-5550-4E13-9871-E8DCCBD6BBCF}" dt="2018-05-22T02:31:07.635" v="0" actId="478"/>
          <ac:cxnSpMkLst>
            <pc:docMk/>
            <pc:sldMk cId="2278821074" sldId="256"/>
            <ac:cxnSpMk id="13" creationId="{88969996-88A4-479E-BA26-4E1356B00B23}"/>
          </ac:cxnSpMkLst>
        </pc:cxnChg>
        <pc:cxnChg chg="mod">
          <ac:chgData name="Jason Carpenter" userId="a4e42e59b51a9d83" providerId="LiveId" clId="{AA8E3FB7-5550-4E13-9871-E8DCCBD6BBCF}" dt="2018-05-22T02:31:07.635" v="0" actId="478"/>
          <ac:cxnSpMkLst>
            <pc:docMk/>
            <pc:sldMk cId="2278821074" sldId="256"/>
            <ac:cxnSpMk id="16" creationId="{EAEEB783-365A-4BC9-87DB-80A7FF9E335E}"/>
          </ac:cxnSpMkLst>
        </pc:cxnChg>
        <pc:cxnChg chg="mod">
          <ac:chgData name="Jason Carpenter" userId="a4e42e59b51a9d83" providerId="LiveId" clId="{AA8E3FB7-5550-4E13-9871-E8DCCBD6BBCF}" dt="2018-05-22T02:31:07.635" v="0" actId="478"/>
          <ac:cxnSpMkLst>
            <pc:docMk/>
            <pc:sldMk cId="2278821074" sldId="256"/>
            <ac:cxnSpMk id="17" creationId="{8B6FEF34-DCE5-4BCA-ACC0-3A81A2A93D98}"/>
          </ac:cxnSpMkLst>
        </pc:cxnChg>
        <pc:cxnChg chg="mod">
          <ac:chgData name="Jason Carpenter" userId="a4e42e59b51a9d83" providerId="LiveId" clId="{AA8E3FB7-5550-4E13-9871-E8DCCBD6BBCF}" dt="2018-05-22T02:33:10.553" v="12" actId="478"/>
          <ac:cxnSpMkLst>
            <pc:docMk/>
            <pc:sldMk cId="2278821074" sldId="256"/>
            <ac:cxnSpMk id="38" creationId="{41FECF3B-3DEB-4618-91CA-26E0C6C3A0F9}"/>
          </ac:cxnSpMkLst>
        </pc:cxnChg>
        <pc:cxnChg chg="mod">
          <ac:chgData name="Jason Carpenter" userId="a4e42e59b51a9d83" providerId="LiveId" clId="{AA8E3FB7-5550-4E13-9871-E8DCCBD6BBCF}" dt="2018-05-22T02:33:10.553" v="12" actId="478"/>
          <ac:cxnSpMkLst>
            <pc:docMk/>
            <pc:sldMk cId="2278821074" sldId="256"/>
            <ac:cxnSpMk id="41" creationId="{622B5068-7908-4C9C-9A76-444BAC5896A6}"/>
          </ac:cxnSpMkLst>
        </pc:cxnChg>
        <pc:cxnChg chg="mod">
          <ac:chgData name="Jason Carpenter" userId="a4e42e59b51a9d83" providerId="LiveId" clId="{AA8E3FB7-5550-4E13-9871-E8DCCBD6BBCF}" dt="2018-05-22T02:33:10.553" v="12" actId="478"/>
          <ac:cxnSpMkLst>
            <pc:docMk/>
            <pc:sldMk cId="2278821074" sldId="256"/>
            <ac:cxnSpMk id="42" creationId="{F386213C-0E29-47B2-B702-12B65E93FE71}"/>
          </ac:cxnSpMkLst>
        </pc:cxnChg>
        <pc:cxnChg chg="add del mod">
          <ac:chgData name="Jason Carpenter" userId="a4e42e59b51a9d83" providerId="LiveId" clId="{AA8E3FB7-5550-4E13-9871-E8DCCBD6BBCF}" dt="2018-05-22T02:31:50.423" v="3" actId="478"/>
          <ac:cxnSpMkLst>
            <pc:docMk/>
            <pc:sldMk cId="2278821074" sldId="256"/>
            <ac:cxnSpMk id="67" creationId="{77AB4DD5-BAEE-42E0-8F57-41341BD34BF7}"/>
          </ac:cxnSpMkLst>
        </pc:cxnChg>
        <pc:cxnChg chg="add del mod">
          <ac:chgData name="Jason Carpenter" userId="a4e42e59b51a9d83" providerId="LiveId" clId="{AA8E3FB7-5550-4E13-9871-E8DCCBD6BBCF}" dt="2018-05-22T02:31:50.423" v="3" actId="478"/>
          <ac:cxnSpMkLst>
            <pc:docMk/>
            <pc:sldMk cId="2278821074" sldId="256"/>
            <ac:cxnSpMk id="68" creationId="{3DF42AF7-EDF3-4BAB-8842-1FD3785520CA}"/>
          </ac:cxnSpMkLst>
        </pc:cxnChg>
        <pc:cxnChg chg="add del mod">
          <ac:chgData name="Jason Carpenter" userId="a4e42e59b51a9d83" providerId="LiveId" clId="{AA8E3FB7-5550-4E13-9871-E8DCCBD6BBCF}" dt="2018-05-22T02:31:50.423" v="3" actId="478"/>
          <ac:cxnSpMkLst>
            <pc:docMk/>
            <pc:sldMk cId="2278821074" sldId="256"/>
            <ac:cxnSpMk id="74" creationId="{DC41E526-5DFB-42B1-B446-DCF2C9E3D91B}"/>
          </ac:cxnSpMkLst>
        </pc:cxnChg>
        <pc:cxnChg chg="add del mod">
          <ac:chgData name="Jason Carpenter" userId="a4e42e59b51a9d83" providerId="LiveId" clId="{AA8E3FB7-5550-4E13-9871-E8DCCBD6BBCF}" dt="2018-05-22T02:32:10.110" v="7" actId="1076"/>
          <ac:cxnSpMkLst>
            <pc:docMk/>
            <pc:sldMk cId="2278821074" sldId="256"/>
            <ac:cxnSpMk id="94" creationId="{A3354AE1-3D95-4F4E-BB5A-95C80B3D687F}"/>
          </ac:cxnSpMkLst>
        </pc:cxnChg>
        <pc:cxnChg chg="add del mod">
          <ac:chgData name="Jason Carpenter" userId="a4e42e59b51a9d83" providerId="LiveId" clId="{AA8E3FB7-5550-4E13-9871-E8DCCBD6BBCF}" dt="2018-05-22T02:32:10.110" v="7" actId="1076"/>
          <ac:cxnSpMkLst>
            <pc:docMk/>
            <pc:sldMk cId="2278821074" sldId="256"/>
            <ac:cxnSpMk id="95" creationId="{B18543E3-3E84-436B-8C9D-7E784593010A}"/>
          </ac:cxnSpMkLst>
        </pc:cxnChg>
        <pc:cxnChg chg="add del mod">
          <ac:chgData name="Jason Carpenter" userId="a4e42e59b51a9d83" providerId="LiveId" clId="{AA8E3FB7-5550-4E13-9871-E8DCCBD6BBCF}" dt="2018-05-22T02:32:10.110" v="7" actId="1076"/>
          <ac:cxnSpMkLst>
            <pc:docMk/>
            <pc:sldMk cId="2278821074" sldId="256"/>
            <ac:cxnSpMk id="101" creationId="{49DF16F1-B6B7-4BC3-A17E-1D2F3CB4F17F}"/>
          </ac:cxnSpMkLst>
        </pc:cxnChg>
        <pc:cxnChg chg="add del mod">
          <ac:chgData name="Jason Carpenter" userId="a4e42e59b51a9d83" providerId="LiveId" clId="{AA8E3FB7-5550-4E13-9871-E8DCCBD6BBCF}" dt="2018-05-22T02:33:10.553" v="12" actId="478"/>
          <ac:cxnSpMkLst>
            <pc:docMk/>
            <pc:sldMk cId="2278821074" sldId="256"/>
            <ac:cxnSpMk id="121" creationId="{231D9415-D0E7-41C5-9E08-1BE4FBA7E54F}"/>
          </ac:cxnSpMkLst>
        </pc:cxnChg>
        <pc:cxnChg chg="add del mod">
          <ac:chgData name="Jason Carpenter" userId="a4e42e59b51a9d83" providerId="LiveId" clId="{AA8E3FB7-5550-4E13-9871-E8DCCBD6BBCF}" dt="2018-05-22T02:33:10.553" v="12" actId="478"/>
          <ac:cxnSpMkLst>
            <pc:docMk/>
            <pc:sldMk cId="2278821074" sldId="256"/>
            <ac:cxnSpMk id="122" creationId="{748578B4-368D-4FAB-A18F-66E6259040C6}"/>
          </ac:cxnSpMkLst>
        </pc:cxnChg>
        <pc:cxnChg chg="add del mod">
          <ac:chgData name="Jason Carpenter" userId="a4e42e59b51a9d83" providerId="LiveId" clId="{AA8E3FB7-5550-4E13-9871-E8DCCBD6BBCF}" dt="2018-05-22T02:33:10.553" v="12" actId="478"/>
          <ac:cxnSpMkLst>
            <pc:docMk/>
            <pc:sldMk cId="2278821074" sldId="256"/>
            <ac:cxnSpMk id="128" creationId="{6F8FA8F4-CB30-4DAB-BCED-6C3F44F554A8}"/>
          </ac:cxnSpMkLst>
        </pc:cxnChg>
      </pc:sldChg>
      <pc:sldMasterChg chg="modSp modSldLayout">
        <pc:chgData name="Jason Carpenter" userId="a4e42e59b51a9d83" providerId="LiveId" clId="{AA8E3FB7-5550-4E13-9871-E8DCCBD6BBCF}" dt="2018-05-22T02:31:48.117" v="2" actId="1076"/>
        <pc:sldMasterMkLst>
          <pc:docMk/>
          <pc:sldMasterMk cId="453357274" sldId="2147483648"/>
        </pc:sldMasterMkLst>
        <pc:spChg chg="mod">
          <ac:chgData name="Jason Carpenter" userId="a4e42e59b51a9d83" providerId="LiveId" clId="{AA8E3FB7-5550-4E13-9871-E8DCCBD6BBCF}" dt="2018-05-22T02:31:48.117" v="2" actId="1076"/>
          <ac:spMkLst>
            <pc:docMk/>
            <pc:sldMasterMk cId="453357274" sldId="2147483648"/>
            <ac:spMk id="2" creationId="{55CCC647-28CB-4724-B8AF-E090BDC38A70}"/>
          </ac:spMkLst>
        </pc:spChg>
        <pc:spChg chg="mod">
          <ac:chgData name="Jason Carpenter" userId="a4e42e59b51a9d83" providerId="LiveId" clId="{AA8E3FB7-5550-4E13-9871-E8DCCBD6BBCF}" dt="2018-05-22T02:31:48.117" v="2" actId="1076"/>
          <ac:spMkLst>
            <pc:docMk/>
            <pc:sldMasterMk cId="453357274" sldId="2147483648"/>
            <ac:spMk id="3" creationId="{B2A10443-9B4C-4654-98C4-1E90285FE962}"/>
          </ac:spMkLst>
        </pc:spChg>
        <pc:spChg chg="mod">
          <ac:chgData name="Jason Carpenter" userId="a4e42e59b51a9d83" providerId="LiveId" clId="{AA8E3FB7-5550-4E13-9871-E8DCCBD6BBCF}" dt="2018-05-22T02:31:48.117" v="2" actId="1076"/>
          <ac:spMkLst>
            <pc:docMk/>
            <pc:sldMasterMk cId="453357274" sldId="2147483648"/>
            <ac:spMk id="4" creationId="{69657543-E16C-4BC1-89E9-4E895B7D5575}"/>
          </ac:spMkLst>
        </pc:spChg>
        <pc:spChg chg="mod">
          <ac:chgData name="Jason Carpenter" userId="a4e42e59b51a9d83" providerId="LiveId" clId="{AA8E3FB7-5550-4E13-9871-E8DCCBD6BBCF}" dt="2018-05-22T02:31:48.117" v="2" actId="1076"/>
          <ac:spMkLst>
            <pc:docMk/>
            <pc:sldMasterMk cId="453357274" sldId="2147483648"/>
            <ac:spMk id="5" creationId="{007427A7-1DC7-4319-94B5-8F60FCFD0D12}"/>
          </ac:spMkLst>
        </pc:spChg>
        <pc:spChg chg="mod">
          <ac:chgData name="Jason Carpenter" userId="a4e42e59b51a9d83" providerId="LiveId" clId="{AA8E3FB7-5550-4E13-9871-E8DCCBD6BBCF}" dt="2018-05-22T02:31:48.117" v="2" actId="1076"/>
          <ac:spMkLst>
            <pc:docMk/>
            <pc:sldMasterMk cId="453357274" sldId="2147483648"/>
            <ac:spMk id="6" creationId="{FF040CFD-4513-4E38-8B63-69DE6598936A}"/>
          </ac:spMkLst>
        </pc:spChg>
        <pc:sldLayoutChg chg="modSp">
          <pc:chgData name="Jason Carpenter" userId="a4e42e59b51a9d83" providerId="LiveId" clId="{AA8E3FB7-5550-4E13-9871-E8DCCBD6BBCF}" dt="2018-05-22T02:31:48.117" v="2" actId="1076"/>
          <pc:sldLayoutMkLst>
            <pc:docMk/>
            <pc:sldMasterMk cId="453357274" sldId="2147483648"/>
            <pc:sldLayoutMk cId="3125451695" sldId="2147483649"/>
          </pc:sldLayoutMkLst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3125451695" sldId="2147483649"/>
              <ac:spMk id="2" creationId="{66072005-AE74-468C-A986-3062858E37DA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3125451695" sldId="2147483649"/>
              <ac:spMk id="3" creationId="{56211C29-F958-4856-B2ED-6662713E45C5}"/>
            </ac:spMkLst>
          </pc:spChg>
        </pc:sldLayoutChg>
        <pc:sldLayoutChg chg="modSp">
          <pc:chgData name="Jason Carpenter" userId="a4e42e59b51a9d83" providerId="LiveId" clId="{AA8E3FB7-5550-4E13-9871-E8DCCBD6BBCF}" dt="2018-05-22T02:31:48.117" v="2" actId="1076"/>
          <pc:sldLayoutMkLst>
            <pc:docMk/>
            <pc:sldMasterMk cId="453357274" sldId="2147483648"/>
            <pc:sldLayoutMk cId="1571604424" sldId="2147483651"/>
          </pc:sldLayoutMkLst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1571604424" sldId="2147483651"/>
              <ac:spMk id="2" creationId="{4DF835FF-2CB8-4C61-95B2-3A80B3561B7C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1571604424" sldId="2147483651"/>
              <ac:spMk id="3" creationId="{2B2B50C8-A62E-451E-A018-DDA23808E1EF}"/>
            </ac:spMkLst>
          </pc:spChg>
        </pc:sldLayoutChg>
        <pc:sldLayoutChg chg="modSp">
          <pc:chgData name="Jason Carpenter" userId="a4e42e59b51a9d83" providerId="LiveId" clId="{AA8E3FB7-5550-4E13-9871-E8DCCBD6BBCF}" dt="2018-05-22T02:31:48.117" v="2" actId="1076"/>
          <pc:sldLayoutMkLst>
            <pc:docMk/>
            <pc:sldMasterMk cId="453357274" sldId="2147483648"/>
            <pc:sldLayoutMk cId="110080920" sldId="2147483652"/>
          </pc:sldLayoutMkLst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110080920" sldId="2147483652"/>
              <ac:spMk id="3" creationId="{646A1188-F80E-4496-9AA8-91B11702D882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110080920" sldId="2147483652"/>
              <ac:spMk id="4" creationId="{BC1C1E53-062B-45C7-9B83-DC2A28424654}"/>
            </ac:spMkLst>
          </pc:spChg>
        </pc:sldLayoutChg>
        <pc:sldLayoutChg chg="modSp">
          <pc:chgData name="Jason Carpenter" userId="a4e42e59b51a9d83" providerId="LiveId" clId="{AA8E3FB7-5550-4E13-9871-E8DCCBD6BBCF}" dt="2018-05-22T02:31:48.117" v="2" actId="1076"/>
          <pc:sldLayoutMkLst>
            <pc:docMk/>
            <pc:sldMasterMk cId="453357274" sldId="2147483648"/>
            <pc:sldLayoutMk cId="2431640644" sldId="2147483653"/>
          </pc:sldLayoutMkLst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2431640644" sldId="2147483653"/>
              <ac:spMk id="2" creationId="{625B2583-290D-4014-A331-572373C690DC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2431640644" sldId="2147483653"/>
              <ac:spMk id="3" creationId="{C3CD26EA-D0F7-4A3A-8F25-A90481F2859F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2431640644" sldId="2147483653"/>
              <ac:spMk id="4" creationId="{3BC923A9-BB9C-4307-94AB-B5FD9D57DAD3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2431640644" sldId="2147483653"/>
              <ac:spMk id="5" creationId="{3638AFF1-8431-4E7B-A6C8-14DD20BB7680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2431640644" sldId="2147483653"/>
              <ac:spMk id="6" creationId="{948920E0-E127-4D1F-B8B9-BC450F616CD2}"/>
            </ac:spMkLst>
          </pc:spChg>
        </pc:sldLayoutChg>
        <pc:sldLayoutChg chg="modSp">
          <pc:chgData name="Jason Carpenter" userId="a4e42e59b51a9d83" providerId="LiveId" clId="{AA8E3FB7-5550-4E13-9871-E8DCCBD6BBCF}" dt="2018-05-22T02:31:48.117" v="2" actId="1076"/>
          <pc:sldLayoutMkLst>
            <pc:docMk/>
            <pc:sldMasterMk cId="453357274" sldId="2147483648"/>
            <pc:sldLayoutMk cId="3188072480" sldId="2147483656"/>
          </pc:sldLayoutMkLst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3188072480" sldId="2147483656"/>
              <ac:spMk id="2" creationId="{A71F7A09-F5D1-4736-9676-453B29E70955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3188072480" sldId="2147483656"/>
              <ac:spMk id="3" creationId="{770A5BA4-9885-4B87-83A2-12029D8DA853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3188072480" sldId="2147483656"/>
              <ac:spMk id="4" creationId="{79750A72-B201-4D67-9521-B03E33E08A71}"/>
            </ac:spMkLst>
          </pc:spChg>
        </pc:sldLayoutChg>
        <pc:sldLayoutChg chg="modSp">
          <pc:chgData name="Jason Carpenter" userId="a4e42e59b51a9d83" providerId="LiveId" clId="{AA8E3FB7-5550-4E13-9871-E8DCCBD6BBCF}" dt="2018-05-22T02:31:48.117" v="2" actId="1076"/>
          <pc:sldLayoutMkLst>
            <pc:docMk/>
            <pc:sldMasterMk cId="453357274" sldId="2147483648"/>
            <pc:sldLayoutMk cId="953614699" sldId="2147483657"/>
          </pc:sldLayoutMkLst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953614699" sldId="2147483657"/>
              <ac:spMk id="2" creationId="{4E1DB456-811C-4007-8B1C-E11C1489B5B6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953614699" sldId="2147483657"/>
              <ac:spMk id="3" creationId="{9D18674C-16AB-4133-B20A-12D9E1D3290E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953614699" sldId="2147483657"/>
              <ac:spMk id="4" creationId="{A6FE93B1-675D-4D42-A9AA-D5A82B624711}"/>
            </ac:spMkLst>
          </pc:spChg>
        </pc:sldLayoutChg>
        <pc:sldLayoutChg chg="modSp">
          <pc:chgData name="Jason Carpenter" userId="a4e42e59b51a9d83" providerId="LiveId" clId="{AA8E3FB7-5550-4E13-9871-E8DCCBD6BBCF}" dt="2018-05-22T02:31:48.117" v="2" actId="1076"/>
          <pc:sldLayoutMkLst>
            <pc:docMk/>
            <pc:sldMasterMk cId="453357274" sldId="2147483648"/>
            <pc:sldLayoutMk cId="718534146" sldId="2147483659"/>
          </pc:sldLayoutMkLst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718534146" sldId="2147483659"/>
              <ac:spMk id="2" creationId="{8B6DE0DB-91DA-4914-914F-D739F36A243F}"/>
            </ac:spMkLst>
          </pc:spChg>
          <pc:spChg chg="mod">
            <ac:chgData name="Jason Carpenter" userId="a4e42e59b51a9d83" providerId="LiveId" clId="{AA8E3FB7-5550-4E13-9871-E8DCCBD6BBCF}" dt="2018-05-22T02:31:48.117" v="2" actId="1076"/>
            <ac:spMkLst>
              <pc:docMk/>
              <pc:sldMasterMk cId="453357274" sldId="2147483648"/>
              <pc:sldLayoutMk cId="718534146" sldId="2147483659"/>
              <ac:spMk id="3" creationId="{953BB4BA-4106-4218-B244-AE4DAE1FE31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63C-5CDC-46C1-A68F-62214773A3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EEE6-04BE-4B24-988C-54E09167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F5C354F3-3A52-4971-B1D8-B764CCCEF9C8}"/>
              </a:ext>
            </a:extLst>
          </p:cNvPr>
          <p:cNvGrpSpPr/>
          <p:nvPr/>
        </p:nvGrpSpPr>
        <p:grpSpPr>
          <a:xfrm>
            <a:off x="2231071" y="3788265"/>
            <a:ext cx="4681858" cy="2571913"/>
            <a:chOff x="2303989" y="3599079"/>
            <a:chExt cx="4681858" cy="257191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6E989C-1B4F-40D0-9347-35A19C9FDF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33182" y="3599079"/>
              <a:ext cx="4427617" cy="2571913"/>
              <a:chOff x="2069432" y="348111"/>
              <a:chExt cx="8390022" cy="4873593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BFE61D2-21C8-4FA5-8F5D-959357996436}"/>
                  </a:ext>
                </a:extLst>
              </p:cNvPr>
              <p:cNvSpPr/>
              <p:nvPr/>
            </p:nvSpPr>
            <p:spPr>
              <a:xfrm>
                <a:off x="5390148" y="348111"/>
                <a:ext cx="1748590" cy="17646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2AFD8C-2962-4288-997C-F81417A3AA0D}"/>
                  </a:ext>
                </a:extLst>
              </p:cNvPr>
              <p:cNvSpPr/>
              <p:nvPr/>
            </p:nvSpPr>
            <p:spPr>
              <a:xfrm>
                <a:off x="2069432" y="3457073"/>
                <a:ext cx="1748590" cy="17646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76A973E-008E-4CE6-B32E-D9A609A227E1}"/>
                  </a:ext>
                </a:extLst>
              </p:cNvPr>
              <p:cNvSpPr/>
              <p:nvPr/>
            </p:nvSpPr>
            <p:spPr>
              <a:xfrm>
                <a:off x="8710864" y="3457072"/>
                <a:ext cx="1748590" cy="17646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5DBF076-4FD3-4D1D-A034-31DB41D231C8}"/>
                  </a:ext>
                </a:extLst>
              </p:cNvPr>
              <p:cNvCxnSpPr>
                <a:stCxn id="53" idx="7"/>
                <a:endCxn id="52" idx="3"/>
              </p:cNvCxnSpPr>
              <p:nvPr/>
            </p:nvCxnSpPr>
            <p:spPr>
              <a:xfrm flipV="1">
                <a:off x="3561947" y="1854318"/>
                <a:ext cx="2084276" cy="1861179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9C5DA7-8EED-4AB5-96E4-FFF09015F866}"/>
                  </a:ext>
                </a:extLst>
              </p:cNvPr>
              <p:cNvSpPr txBox="1"/>
              <p:nvPr/>
            </p:nvSpPr>
            <p:spPr>
              <a:xfrm>
                <a:off x="2069432" y="2205591"/>
                <a:ext cx="2673677" cy="991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 = 0.286 (0.068)</a:t>
                </a:r>
              </a:p>
              <a:p>
                <a:pPr algn="ctr"/>
                <a:r>
                  <a:rPr lang="en-US" sz="1400" dirty="0"/>
                  <a:t>***</a:t>
                </a:r>
                <a:endParaRPr lang="en-GB" sz="14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0D088F4-E94A-4495-B277-540F3709C8ED}"/>
                  </a:ext>
                </a:extLst>
              </p:cNvPr>
              <p:cNvSpPr txBox="1"/>
              <p:nvPr/>
            </p:nvSpPr>
            <p:spPr>
              <a:xfrm>
                <a:off x="7754817" y="2205591"/>
                <a:ext cx="2688863" cy="991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b = 0.830 (0.305)</a:t>
                </a:r>
              </a:p>
              <a:p>
                <a:pPr algn="ctr"/>
                <a:r>
                  <a:rPr lang="en-US" sz="1400" dirty="0"/>
                  <a:t>**</a:t>
                </a:r>
                <a:endParaRPr lang="en-GB" sz="14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85DD4CD-7C07-43FC-96FD-12AE1172A4A8}"/>
                  </a:ext>
                </a:extLst>
              </p:cNvPr>
              <p:cNvCxnSpPr>
                <a:stCxn id="52" idx="5"/>
                <a:endCxn id="54" idx="1"/>
              </p:cNvCxnSpPr>
              <p:nvPr/>
            </p:nvCxnSpPr>
            <p:spPr>
              <a:xfrm>
                <a:off x="6882663" y="1854318"/>
                <a:ext cx="2084276" cy="186117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085268F-56EF-4F6E-9FD3-AEF2A655E1FC}"/>
                  </a:ext>
                </a:extLst>
              </p:cNvPr>
              <p:cNvCxnSpPr>
                <a:stCxn id="53" idx="6"/>
                <a:endCxn id="54" idx="2"/>
              </p:cNvCxnSpPr>
              <p:nvPr/>
            </p:nvCxnSpPr>
            <p:spPr>
              <a:xfrm flipV="1">
                <a:off x="3818022" y="4339388"/>
                <a:ext cx="4892842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C88061-82F7-4109-94B4-2383B76641E7}"/>
                  </a:ext>
                </a:extLst>
              </p:cNvPr>
              <p:cNvSpPr txBox="1"/>
              <p:nvPr/>
            </p:nvSpPr>
            <p:spPr>
              <a:xfrm>
                <a:off x="4956293" y="4388595"/>
                <a:ext cx="2840742" cy="583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c’ = -0.346 (0.181)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FA2C5A-0208-48F6-9DEA-993938C1041B}"/>
                  </a:ext>
                </a:extLst>
              </p:cNvPr>
              <p:cNvSpPr txBox="1"/>
              <p:nvPr/>
            </p:nvSpPr>
            <p:spPr>
              <a:xfrm>
                <a:off x="4784750" y="2603327"/>
                <a:ext cx="3022998" cy="139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Mediation</a:t>
                </a:r>
              </a:p>
              <a:p>
                <a:pPr algn="ctr"/>
                <a:r>
                  <a:rPr lang="en-US" sz="1400" dirty="0"/>
                  <a:t>a*b = 0.238 (0.106)</a:t>
                </a:r>
              </a:p>
              <a:p>
                <a:pPr algn="ctr"/>
                <a:r>
                  <a:rPr lang="en-US" sz="1400" dirty="0"/>
                  <a:t>*</a:t>
                </a:r>
                <a:endParaRPr lang="en-GB" sz="14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0EA921-75F2-498E-9567-D6C79E85BDD4}"/>
                  </a:ext>
                </a:extLst>
              </p:cNvPr>
              <p:cNvSpPr txBox="1"/>
              <p:nvPr/>
            </p:nvSpPr>
            <p:spPr>
              <a:xfrm>
                <a:off x="8520871" y="686134"/>
                <a:ext cx="1938583" cy="1093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p &lt; 0.05   = *</a:t>
                </a:r>
              </a:p>
              <a:p>
                <a:r>
                  <a:rPr lang="en-US" sz="1050" dirty="0"/>
                  <a:t>p &lt; 0.01   = **</a:t>
                </a:r>
              </a:p>
              <a:p>
                <a:r>
                  <a:rPr lang="en-US" sz="1050" dirty="0"/>
                  <a:t>p &lt; 0.001 = ***</a:t>
                </a:r>
                <a:endParaRPr lang="en-GB" sz="105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2D8BF-967C-4922-8AF8-45ACB2E60A9C}"/>
                </a:ext>
              </a:extLst>
            </p:cNvPr>
            <p:cNvSpPr txBox="1"/>
            <p:nvPr/>
          </p:nvSpPr>
          <p:spPr>
            <a:xfrm>
              <a:off x="5812978" y="5301415"/>
              <a:ext cx="117286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log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(meta-d’/d’) increase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29AFFF-32B2-4617-93B0-C8FC065532C1}"/>
                </a:ext>
              </a:extLst>
            </p:cNvPr>
            <p:cNvSpPr txBox="1"/>
            <p:nvPr/>
          </p:nvSpPr>
          <p:spPr>
            <a:xfrm>
              <a:off x="4060555" y="3799134"/>
              <a:ext cx="11728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Confidence increase</a:t>
              </a:r>
              <a:endParaRPr lang="en-GB" sz="15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B69FD4-DDC3-4F53-8512-5AC5664F2C89}"/>
                </a:ext>
              </a:extLst>
            </p:cNvPr>
            <p:cNvSpPr txBox="1"/>
            <p:nvPr/>
          </p:nvSpPr>
          <p:spPr>
            <a:xfrm>
              <a:off x="2303989" y="5433783"/>
              <a:ext cx="1172869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Group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(feedback type)</a:t>
              </a:r>
              <a:endParaRPr lang="en-GB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82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Carpenter</dc:creator>
  <cp:lastModifiedBy>Jason Carpenter</cp:lastModifiedBy>
  <cp:revision>2</cp:revision>
  <dcterms:created xsi:type="dcterms:W3CDTF">2018-05-22T02:19:06Z</dcterms:created>
  <dcterms:modified xsi:type="dcterms:W3CDTF">2018-05-22T02:33:18Z</dcterms:modified>
</cp:coreProperties>
</file>