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999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999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999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999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41655"/>
          </a:xfrm>
          <a:custGeom>
            <a:avLst/>
            <a:gdLst/>
            <a:ahLst/>
            <a:cxnLst/>
            <a:rect l="l" t="t" r="r" b="b"/>
            <a:pathLst>
              <a:path w="9144000" h="541655">
                <a:moveTo>
                  <a:pt x="0" y="0"/>
                </a:moveTo>
                <a:lnTo>
                  <a:pt x="9143999" y="0"/>
                </a:lnTo>
                <a:lnTo>
                  <a:pt x="9143999" y="541499"/>
                </a:lnTo>
                <a:lnTo>
                  <a:pt x="0" y="541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3687" y="68932"/>
            <a:ext cx="815662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999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6308" y="863662"/>
            <a:ext cx="503138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78268" y="706608"/>
            <a:ext cx="308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álgebra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conjuntos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874" y="592875"/>
            <a:ext cx="84455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BD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7" y="1351782"/>
            <a:ext cx="148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conjuntos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24212" y="1984262"/>
            <a:ext cx="4065904" cy="2446020"/>
            <a:chOff x="1724212" y="1984262"/>
            <a:chExt cx="4065904" cy="2446020"/>
          </a:xfrm>
        </p:grpSpPr>
        <p:sp>
          <p:nvSpPr>
            <p:cNvPr id="7" name="object 7"/>
            <p:cNvSpPr/>
            <p:nvPr/>
          </p:nvSpPr>
          <p:spPr>
            <a:xfrm>
              <a:off x="1728975" y="1989024"/>
              <a:ext cx="4056379" cy="2436495"/>
            </a:xfrm>
            <a:custGeom>
              <a:avLst/>
              <a:gdLst/>
              <a:ahLst/>
              <a:cxnLst/>
              <a:rect l="l" t="t" r="r" b="b"/>
              <a:pathLst>
                <a:path w="4056379" h="2436495">
                  <a:moveTo>
                    <a:pt x="2028149" y="2436299"/>
                  </a:moveTo>
                  <a:lnTo>
                    <a:pt x="1968350" y="2435780"/>
                  </a:lnTo>
                  <a:lnTo>
                    <a:pt x="1908980" y="2434232"/>
                  </a:lnTo>
                  <a:lnTo>
                    <a:pt x="1850064" y="2431668"/>
                  </a:lnTo>
                  <a:lnTo>
                    <a:pt x="1791624" y="2428104"/>
                  </a:lnTo>
                  <a:lnTo>
                    <a:pt x="1733686" y="2423554"/>
                  </a:lnTo>
                  <a:lnTo>
                    <a:pt x="1676272" y="2418031"/>
                  </a:lnTo>
                  <a:lnTo>
                    <a:pt x="1619406" y="2411551"/>
                  </a:lnTo>
                  <a:lnTo>
                    <a:pt x="1563113" y="2404127"/>
                  </a:lnTo>
                  <a:lnTo>
                    <a:pt x="1507416" y="2395774"/>
                  </a:lnTo>
                  <a:lnTo>
                    <a:pt x="1452339" y="2386506"/>
                  </a:lnTo>
                  <a:lnTo>
                    <a:pt x="1397905" y="2376338"/>
                  </a:lnTo>
                  <a:lnTo>
                    <a:pt x="1344138" y="2365283"/>
                  </a:lnTo>
                  <a:lnTo>
                    <a:pt x="1291063" y="2353356"/>
                  </a:lnTo>
                  <a:lnTo>
                    <a:pt x="1238702" y="2340571"/>
                  </a:lnTo>
                  <a:lnTo>
                    <a:pt x="1187080" y="2326943"/>
                  </a:lnTo>
                  <a:lnTo>
                    <a:pt x="1136220" y="2312485"/>
                  </a:lnTo>
                  <a:lnTo>
                    <a:pt x="1086147" y="2297213"/>
                  </a:lnTo>
                  <a:lnTo>
                    <a:pt x="1036884" y="2281140"/>
                  </a:lnTo>
                  <a:lnTo>
                    <a:pt x="988454" y="2264280"/>
                  </a:lnTo>
                  <a:lnTo>
                    <a:pt x="940882" y="2246648"/>
                  </a:lnTo>
                  <a:lnTo>
                    <a:pt x="894191" y="2228259"/>
                  </a:lnTo>
                  <a:lnTo>
                    <a:pt x="848406" y="2209125"/>
                  </a:lnTo>
                  <a:lnTo>
                    <a:pt x="803549" y="2189263"/>
                  </a:lnTo>
                  <a:lnTo>
                    <a:pt x="759645" y="2168686"/>
                  </a:lnTo>
                  <a:lnTo>
                    <a:pt x="716717" y="2147407"/>
                  </a:lnTo>
                  <a:lnTo>
                    <a:pt x="674790" y="2125443"/>
                  </a:lnTo>
                  <a:lnTo>
                    <a:pt x="633887" y="2102806"/>
                  </a:lnTo>
                  <a:lnTo>
                    <a:pt x="594031" y="2079512"/>
                  </a:lnTo>
                  <a:lnTo>
                    <a:pt x="555247" y="2055573"/>
                  </a:lnTo>
                  <a:lnTo>
                    <a:pt x="517558" y="2031006"/>
                  </a:lnTo>
                  <a:lnTo>
                    <a:pt x="480988" y="2005823"/>
                  </a:lnTo>
                  <a:lnTo>
                    <a:pt x="445561" y="1980040"/>
                  </a:lnTo>
                  <a:lnTo>
                    <a:pt x="411301" y="1953670"/>
                  </a:lnTo>
                  <a:lnTo>
                    <a:pt x="378231" y="1926728"/>
                  </a:lnTo>
                  <a:lnTo>
                    <a:pt x="346376" y="1899229"/>
                  </a:lnTo>
                  <a:lnTo>
                    <a:pt x="315758" y="1871185"/>
                  </a:lnTo>
                  <a:lnTo>
                    <a:pt x="286402" y="1842612"/>
                  </a:lnTo>
                  <a:lnTo>
                    <a:pt x="258332" y="1813525"/>
                  </a:lnTo>
                  <a:lnTo>
                    <a:pt x="231571" y="1783936"/>
                  </a:lnTo>
                  <a:lnTo>
                    <a:pt x="206143" y="1753861"/>
                  </a:lnTo>
                  <a:lnTo>
                    <a:pt x="182072" y="1723314"/>
                  </a:lnTo>
                  <a:lnTo>
                    <a:pt x="159382" y="1692308"/>
                  </a:lnTo>
                  <a:lnTo>
                    <a:pt x="118238" y="1628981"/>
                  </a:lnTo>
                  <a:lnTo>
                    <a:pt x="82902" y="1563994"/>
                  </a:lnTo>
                  <a:lnTo>
                    <a:pt x="53564" y="1497460"/>
                  </a:lnTo>
                  <a:lnTo>
                    <a:pt x="30415" y="1429495"/>
                  </a:lnTo>
                  <a:lnTo>
                    <a:pt x="13644" y="1360211"/>
                  </a:lnTo>
                  <a:lnTo>
                    <a:pt x="3442" y="1289725"/>
                  </a:lnTo>
                  <a:lnTo>
                    <a:pt x="0" y="1218149"/>
                  </a:lnTo>
                  <a:lnTo>
                    <a:pt x="864" y="1182233"/>
                  </a:lnTo>
                  <a:lnTo>
                    <a:pt x="7710" y="1111187"/>
                  </a:lnTo>
                  <a:lnTo>
                    <a:pt x="21220" y="1041288"/>
                  </a:lnTo>
                  <a:lnTo>
                    <a:pt x="41204" y="972650"/>
                  </a:lnTo>
                  <a:lnTo>
                    <a:pt x="67472" y="905386"/>
                  </a:lnTo>
                  <a:lnTo>
                    <a:pt x="99832" y="839611"/>
                  </a:lnTo>
                  <a:lnTo>
                    <a:pt x="138096" y="775439"/>
                  </a:lnTo>
                  <a:lnTo>
                    <a:pt x="182072" y="712985"/>
                  </a:lnTo>
                  <a:lnTo>
                    <a:pt x="206143" y="682438"/>
                  </a:lnTo>
                  <a:lnTo>
                    <a:pt x="231571" y="652363"/>
                  </a:lnTo>
                  <a:lnTo>
                    <a:pt x="258332" y="622774"/>
                  </a:lnTo>
                  <a:lnTo>
                    <a:pt x="286402" y="593686"/>
                  </a:lnTo>
                  <a:lnTo>
                    <a:pt x="315758" y="565114"/>
                  </a:lnTo>
                  <a:lnTo>
                    <a:pt x="346376" y="537070"/>
                  </a:lnTo>
                  <a:lnTo>
                    <a:pt x="378231" y="509570"/>
                  </a:lnTo>
                  <a:lnTo>
                    <a:pt x="411301" y="482629"/>
                  </a:lnTo>
                  <a:lnTo>
                    <a:pt x="445561" y="456259"/>
                  </a:lnTo>
                  <a:lnTo>
                    <a:pt x="480988" y="430476"/>
                  </a:lnTo>
                  <a:lnTo>
                    <a:pt x="517558" y="405293"/>
                  </a:lnTo>
                  <a:lnTo>
                    <a:pt x="555247" y="380726"/>
                  </a:lnTo>
                  <a:lnTo>
                    <a:pt x="594031" y="356787"/>
                  </a:lnTo>
                  <a:lnTo>
                    <a:pt x="633887" y="333493"/>
                  </a:lnTo>
                  <a:lnTo>
                    <a:pt x="674790" y="310856"/>
                  </a:lnTo>
                  <a:lnTo>
                    <a:pt x="716717" y="288892"/>
                  </a:lnTo>
                  <a:lnTo>
                    <a:pt x="759645" y="267613"/>
                  </a:lnTo>
                  <a:lnTo>
                    <a:pt x="803549" y="247036"/>
                  </a:lnTo>
                  <a:lnTo>
                    <a:pt x="848406" y="227174"/>
                  </a:lnTo>
                  <a:lnTo>
                    <a:pt x="894191" y="208040"/>
                  </a:lnTo>
                  <a:lnTo>
                    <a:pt x="940882" y="189651"/>
                  </a:lnTo>
                  <a:lnTo>
                    <a:pt x="988454" y="172019"/>
                  </a:lnTo>
                  <a:lnTo>
                    <a:pt x="1036884" y="155159"/>
                  </a:lnTo>
                  <a:lnTo>
                    <a:pt x="1086147" y="139086"/>
                  </a:lnTo>
                  <a:lnTo>
                    <a:pt x="1136220" y="123814"/>
                  </a:lnTo>
                  <a:lnTo>
                    <a:pt x="1187080" y="109356"/>
                  </a:lnTo>
                  <a:lnTo>
                    <a:pt x="1238702" y="95728"/>
                  </a:lnTo>
                  <a:lnTo>
                    <a:pt x="1291063" y="82943"/>
                  </a:lnTo>
                  <a:lnTo>
                    <a:pt x="1344138" y="71016"/>
                  </a:lnTo>
                  <a:lnTo>
                    <a:pt x="1397905" y="59961"/>
                  </a:lnTo>
                  <a:lnTo>
                    <a:pt x="1452339" y="49793"/>
                  </a:lnTo>
                  <a:lnTo>
                    <a:pt x="1507416" y="40525"/>
                  </a:lnTo>
                  <a:lnTo>
                    <a:pt x="1563113" y="32172"/>
                  </a:lnTo>
                  <a:lnTo>
                    <a:pt x="1619406" y="24748"/>
                  </a:lnTo>
                  <a:lnTo>
                    <a:pt x="1676272" y="18268"/>
                  </a:lnTo>
                  <a:lnTo>
                    <a:pt x="1733686" y="12745"/>
                  </a:lnTo>
                  <a:lnTo>
                    <a:pt x="1791624" y="8195"/>
                  </a:lnTo>
                  <a:lnTo>
                    <a:pt x="1850064" y="4631"/>
                  </a:lnTo>
                  <a:lnTo>
                    <a:pt x="1908980" y="2067"/>
                  </a:lnTo>
                  <a:lnTo>
                    <a:pt x="1968350" y="519"/>
                  </a:lnTo>
                  <a:lnTo>
                    <a:pt x="2028149" y="0"/>
                  </a:lnTo>
                  <a:lnTo>
                    <a:pt x="2087949" y="519"/>
                  </a:lnTo>
                  <a:lnTo>
                    <a:pt x="2147319" y="2067"/>
                  </a:lnTo>
                  <a:lnTo>
                    <a:pt x="2206235" y="4631"/>
                  </a:lnTo>
                  <a:lnTo>
                    <a:pt x="2264675" y="8195"/>
                  </a:lnTo>
                  <a:lnTo>
                    <a:pt x="2322613" y="12745"/>
                  </a:lnTo>
                  <a:lnTo>
                    <a:pt x="2380027" y="18268"/>
                  </a:lnTo>
                  <a:lnTo>
                    <a:pt x="2436893" y="24748"/>
                  </a:lnTo>
                  <a:lnTo>
                    <a:pt x="2493186" y="32172"/>
                  </a:lnTo>
                  <a:lnTo>
                    <a:pt x="2548883" y="40525"/>
                  </a:lnTo>
                  <a:lnTo>
                    <a:pt x="2603960" y="49793"/>
                  </a:lnTo>
                  <a:lnTo>
                    <a:pt x="2658394" y="59961"/>
                  </a:lnTo>
                  <a:lnTo>
                    <a:pt x="2712161" y="71016"/>
                  </a:lnTo>
                  <a:lnTo>
                    <a:pt x="2765236" y="82943"/>
                  </a:lnTo>
                  <a:lnTo>
                    <a:pt x="2817597" y="95728"/>
                  </a:lnTo>
                  <a:lnTo>
                    <a:pt x="2869219" y="109356"/>
                  </a:lnTo>
                  <a:lnTo>
                    <a:pt x="2920079" y="123814"/>
                  </a:lnTo>
                  <a:lnTo>
                    <a:pt x="2970152" y="139086"/>
                  </a:lnTo>
                  <a:lnTo>
                    <a:pt x="3019415" y="155159"/>
                  </a:lnTo>
                  <a:lnTo>
                    <a:pt x="3067845" y="172019"/>
                  </a:lnTo>
                  <a:lnTo>
                    <a:pt x="3115417" y="189651"/>
                  </a:lnTo>
                  <a:lnTo>
                    <a:pt x="3162108" y="208040"/>
                  </a:lnTo>
                  <a:lnTo>
                    <a:pt x="3207893" y="227174"/>
                  </a:lnTo>
                  <a:lnTo>
                    <a:pt x="3252750" y="247036"/>
                  </a:lnTo>
                  <a:lnTo>
                    <a:pt x="3296654" y="267613"/>
                  </a:lnTo>
                  <a:lnTo>
                    <a:pt x="3339582" y="288892"/>
                  </a:lnTo>
                  <a:lnTo>
                    <a:pt x="3381509" y="310856"/>
                  </a:lnTo>
                  <a:lnTo>
                    <a:pt x="3422412" y="333493"/>
                  </a:lnTo>
                  <a:lnTo>
                    <a:pt x="3462268" y="356787"/>
                  </a:lnTo>
                  <a:lnTo>
                    <a:pt x="3501052" y="380726"/>
                  </a:lnTo>
                  <a:lnTo>
                    <a:pt x="3538741" y="405293"/>
                  </a:lnTo>
                  <a:lnTo>
                    <a:pt x="3575311" y="430476"/>
                  </a:lnTo>
                  <a:lnTo>
                    <a:pt x="3610738" y="456259"/>
                  </a:lnTo>
                  <a:lnTo>
                    <a:pt x="3644998" y="482629"/>
                  </a:lnTo>
                  <a:lnTo>
                    <a:pt x="3678068" y="509570"/>
                  </a:lnTo>
                  <a:lnTo>
                    <a:pt x="3709923" y="537070"/>
                  </a:lnTo>
                  <a:lnTo>
                    <a:pt x="3740541" y="565114"/>
                  </a:lnTo>
                  <a:lnTo>
                    <a:pt x="3769897" y="593686"/>
                  </a:lnTo>
                  <a:lnTo>
                    <a:pt x="3797967" y="622774"/>
                  </a:lnTo>
                  <a:lnTo>
                    <a:pt x="3824728" y="652363"/>
                  </a:lnTo>
                  <a:lnTo>
                    <a:pt x="3850156" y="682438"/>
                  </a:lnTo>
                  <a:lnTo>
                    <a:pt x="3874227" y="712985"/>
                  </a:lnTo>
                  <a:lnTo>
                    <a:pt x="3896917" y="743991"/>
                  </a:lnTo>
                  <a:lnTo>
                    <a:pt x="3938061" y="807318"/>
                  </a:lnTo>
                  <a:lnTo>
                    <a:pt x="3973397" y="872305"/>
                  </a:lnTo>
                  <a:lnTo>
                    <a:pt x="4002735" y="938839"/>
                  </a:lnTo>
                  <a:lnTo>
                    <a:pt x="4025884" y="1006804"/>
                  </a:lnTo>
                  <a:lnTo>
                    <a:pt x="4042655" y="1076087"/>
                  </a:lnTo>
                  <a:lnTo>
                    <a:pt x="4052857" y="1146574"/>
                  </a:lnTo>
                  <a:lnTo>
                    <a:pt x="4056299" y="1218149"/>
                  </a:lnTo>
                  <a:lnTo>
                    <a:pt x="4055435" y="1254066"/>
                  </a:lnTo>
                  <a:lnTo>
                    <a:pt x="4048589" y="1325112"/>
                  </a:lnTo>
                  <a:lnTo>
                    <a:pt x="4035078" y="1395011"/>
                  </a:lnTo>
                  <a:lnTo>
                    <a:pt x="4015095" y="1463649"/>
                  </a:lnTo>
                  <a:lnTo>
                    <a:pt x="3988827" y="1530913"/>
                  </a:lnTo>
                  <a:lnTo>
                    <a:pt x="3956467" y="1596688"/>
                  </a:lnTo>
                  <a:lnTo>
                    <a:pt x="3918203" y="1660859"/>
                  </a:lnTo>
                  <a:lnTo>
                    <a:pt x="3874227" y="1723314"/>
                  </a:lnTo>
                  <a:lnTo>
                    <a:pt x="3850156" y="1753861"/>
                  </a:lnTo>
                  <a:lnTo>
                    <a:pt x="3824728" y="1783936"/>
                  </a:lnTo>
                  <a:lnTo>
                    <a:pt x="3797967" y="1813525"/>
                  </a:lnTo>
                  <a:lnTo>
                    <a:pt x="3769897" y="1842612"/>
                  </a:lnTo>
                  <a:lnTo>
                    <a:pt x="3740541" y="1871185"/>
                  </a:lnTo>
                  <a:lnTo>
                    <a:pt x="3709923" y="1899229"/>
                  </a:lnTo>
                  <a:lnTo>
                    <a:pt x="3678068" y="1926728"/>
                  </a:lnTo>
                  <a:lnTo>
                    <a:pt x="3644998" y="1953670"/>
                  </a:lnTo>
                  <a:lnTo>
                    <a:pt x="3610738" y="1980040"/>
                  </a:lnTo>
                  <a:lnTo>
                    <a:pt x="3575311" y="2005823"/>
                  </a:lnTo>
                  <a:lnTo>
                    <a:pt x="3538741" y="2031006"/>
                  </a:lnTo>
                  <a:lnTo>
                    <a:pt x="3501052" y="2055573"/>
                  </a:lnTo>
                  <a:lnTo>
                    <a:pt x="3462268" y="2079512"/>
                  </a:lnTo>
                  <a:lnTo>
                    <a:pt x="3422412" y="2102806"/>
                  </a:lnTo>
                  <a:lnTo>
                    <a:pt x="3381509" y="2125443"/>
                  </a:lnTo>
                  <a:lnTo>
                    <a:pt x="3339582" y="2147407"/>
                  </a:lnTo>
                  <a:lnTo>
                    <a:pt x="3296654" y="2168686"/>
                  </a:lnTo>
                  <a:lnTo>
                    <a:pt x="3252750" y="2189263"/>
                  </a:lnTo>
                  <a:lnTo>
                    <a:pt x="3207893" y="2209125"/>
                  </a:lnTo>
                  <a:lnTo>
                    <a:pt x="3162108" y="2228259"/>
                  </a:lnTo>
                  <a:lnTo>
                    <a:pt x="3115417" y="2246648"/>
                  </a:lnTo>
                  <a:lnTo>
                    <a:pt x="3067845" y="2264280"/>
                  </a:lnTo>
                  <a:lnTo>
                    <a:pt x="3019415" y="2281140"/>
                  </a:lnTo>
                  <a:lnTo>
                    <a:pt x="2970152" y="2297213"/>
                  </a:lnTo>
                  <a:lnTo>
                    <a:pt x="2920079" y="2312485"/>
                  </a:lnTo>
                  <a:lnTo>
                    <a:pt x="2869219" y="2326943"/>
                  </a:lnTo>
                  <a:lnTo>
                    <a:pt x="2817597" y="2340571"/>
                  </a:lnTo>
                  <a:lnTo>
                    <a:pt x="2765236" y="2353356"/>
                  </a:lnTo>
                  <a:lnTo>
                    <a:pt x="2712161" y="2365283"/>
                  </a:lnTo>
                  <a:lnTo>
                    <a:pt x="2658394" y="2376338"/>
                  </a:lnTo>
                  <a:lnTo>
                    <a:pt x="2603960" y="2386506"/>
                  </a:lnTo>
                  <a:lnTo>
                    <a:pt x="2548883" y="2395774"/>
                  </a:lnTo>
                  <a:lnTo>
                    <a:pt x="2493186" y="2404127"/>
                  </a:lnTo>
                  <a:lnTo>
                    <a:pt x="2436893" y="2411551"/>
                  </a:lnTo>
                  <a:lnTo>
                    <a:pt x="2380027" y="2418031"/>
                  </a:lnTo>
                  <a:lnTo>
                    <a:pt x="2322613" y="2423554"/>
                  </a:lnTo>
                  <a:lnTo>
                    <a:pt x="2264675" y="2428104"/>
                  </a:lnTo>
                  <a:lnTo>
                    <a:pt x="2206235" y="2431668"/>
                  </a:lnTo>
                  <a:lnTo>
                    <a:pt x="2147319" y="2434232"/>
                  </a:lnTo>
                  <a:lnTo>
                    <a:pt x="2087949" y="2435780"/>
                  </a:lnTo>
                  <a:lnTo>
                    <a:pt x="2028149" y="2436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8975" y="1989024"/>
              <a:ext cx="4056379" cy="2436495"/>
            </a:xfrm>
            <a:custGeom>
              <a:avLst/>
              <a:gdLst/>
              <a:ahLst/>
              <a:cxnLst/>
              <a:rect l="l" t="t" r="r" b="b"/>
              <a:pathLst>
                <a:path w="4056379" h="2436495">
                  <a:moveTo>
                    <a:pt x="0" y="1218149"/>
                  </a:moveTo>
                  <a:lnTo>
                    <a:pt x="864" y="1182233"/>
                  </a:lnTo>
                  <a:lnTo>
                    <a:pt x="3442" y="1146574"/>
                  </a:lnTo>
                  <a:lnTo>
                    <a:pt x="13644" y="1076087"/>
                  </a:lnTo>
                  <a:lnTo>
                    <a:pt x="30415" y="1006804"/>
                  </a:lnTo>
                  <a:lnTo>
                    <a:pt x="53564" y="938839"/>
                  </a:lnTo>
                  <a:lnTo>
                    <a:pt x="82902" y="872305"/>
                  </a:lnTo>
                  <a:lnTo>
                    <a:pt x="118238" y="807318"/>
                  </a:lnTo>
                  <a:lnTo>
                    <a:pt x="159382" y="743991"/>
                  </a:lnTo>
                  <a:lnTo>
                    <a:pt x="182072" y="712985"/>
                  </a:lnTo>
                  <a:lnTo>
                    <a:pt x="206143" y="682438"/>
                  </a:lnTo>
                  <a:lnTo>
                    <a:pt x="231571" y="652363"/>
                  </a:lnTo>
                  <a:lnTo>
                    <a:pt x="258332" y="622774"/>
                  </a:lnTo>
                  <a:lnTo>
                    <a:pt x="286402" y="593686"/>
                  </a:lnTo>
                  <a:lnTo>
                    <a:pt x="315758" y="565114"/>
                  </a:lnTo>
                  <a:lnTo>
                    <a:pt x="346376" y="537070"/>
                  </a:lnTo>
                  <a:lnTo>
                    <a:pt x="378231" y="509570"/>
                  </a:lnTo>
                  <a:lnTo>
                    <a:pt x="411301" y="482629"/>
                  </a:lnTo>
                  <a:lnTo>
                    <a:pt x="445561" y="456259"/>
                  </a:lnTo>
                  <a:lnTo>
                    <a:pt x="480988" y="430476"/>
                  </a:lnTo>
                  <a:lnTo>
                    <a:pt x="517558" y="405293"/>
                  </a:lnTo>
                  <a:lnTo>
                    <a:pt x="555247" y="380726"/>
                  </a:lnTo>
                  <a:lnTo>
                    <a:pt x="594031" y="356787"/>
                  </a:lnTo>
                  <a:lnTo>
                    <a:pt x="633887" y="333493"/>
                  </a:lnTo>
                  <a:lnTo>
                    <a:pt x="674790" y="310856"/>
                  </a:lnTo>
                  <a:lnTo>
                    <a:pt x="716717" y="288892"/>
                  </a:lnTo>
                  <a:lnTo>
                    <a:pt x="759645" y="267613"/>
                  </a:lnTo>
                  <a:lnTo>
                    <a:pt x="803549" y="247036"/>
                  </a:lnTo>
                  <a:lnTo>
                    <a:pt x="848406" y="227174"/>
                  </a:lnTo>
                  <a:lnTo>
                    <a:pt x="894191" y="208040"/>
                  </a:lnTo>
                  <a:lnTo>
                    <a:pt x="940882" y="189651"/>
                  </a:lnTo>
                  <a:lnTo>
                    <a:pt x="988454" y="172019"/>
                  </a:lnTo>
                  <a:lnTo>
                    <a:pt x="1036884" y="155159"/>
                  </a:lnTo>
                  <a:lnTo>
                    <a:pt x="1086147" y="139086"/>
                  </a:lnTo>
                  <a:lnTo>
                    <a:pt x="1136220" y="123814"/>
                  </a:lnTo>
                  <a:lnTo>
                    <a:pt x="1187080" y="109356"/>
                  </a:lnTo>
                  <a:lnTo>
                    <a:pt x="1238702" y="95728"/>
                  </a:lnTo>
                  <a:lnTo>
                    <a:pt x="1291063" y="82943"/>
                  </a:lnTo>
                  <a:lnTo>
                    <a:pt x="1344138" y="71016"/>
                  </a:lnTo>
                  <a:lnTo>
                    <a:pt x="1397905" y="59961"/>
                  </a:lnTo>
                  <a:lnTo>
                    <a:pt x="1452339" y="49793"/>
                  </a:lnTo>
                  <a:lnTo>
                    <a:pt x="1507416" y="40525"/>
                  </a:lnTo>
                  <a:lnTo>
                    <a:pt x="1563113" y="32172"/>
                  </a:lnTo>
                  <a:lnTo>
                    <a:pt x="1619406" y="24748"/>
                  </a:lnTo>
                  <a:lnTo>
                    <a:pt x="1676272" y="18268"/>
                  </a:lnTo>
                  <a:lnTo>
                    <a:pt x="1733686" y="12745"/>
                  </a:lnTo>
                  <a:lnTo>
                    <a:pt x="1791624" y="8195"/>
                  </a:lnTo>
                  <a:lnTo>
                    <a:pt x="1850064" y="4631"/>
                  </a:lnTo>
                  <a:lnTo>
                    <a:pt x="1908980" y="2067"/>
                  </a:lnTo>
                  <a:lnTo>
                    <a:pt x="1968350" y="519"/>
                  </a:lnTo>
                  <a:lnTo>
                    <a:pt x="2028149" y="0"/>
                  </a:lnTo>
                  <a:lnTo>
                    <a:pt x="2087949" y="519"/>
                  </a:lnTo>
                  <a:lnTo>
                    <a:pt x="2147319" y="2067"/>
                  </a:lnTo>
                  <a:lnTo>
                    <a:pt x="2206235" y="4631"/>
                  </a:lnTo>
                  <a:lnTo>
                    <a:pt x="2264675" y="8195"/>
                  </a:lnTo>
                  <a:lnTo>
                    <a:pt x="2322613" y="12745"/>
                  </a:lnTo>
                  <a:lnTo>
                    <a:pt x="2380027" y="18268"/>
                  </a:lnTo>
                  <a:lnTo>
                    <a:pt x="2436893" y="24748"/>
                  </a:lnTo>
                  <a:lnTo>
                    <a:pt x="2493186" y="32172"/>
                  </a:lnTo>
                  <a:lnTo>
                    <a:pt x="2548883" y="40525"/>
                  </a:lnTo>
                  <a:lnTo>
                    <a:pt x="2603960" y="49793"/>
                  </a:lnTo>
                  <a:lnTo>
                    <a:pt x="2658394" y="59961"/>
                  </a:lnTo>
                  <a:lnTo>
                    <a:pt x="2712161" y="71016"/>
                  </a:lnTo>
                  <a:lnTo>
                    <a:pt x="2765236" y="82943"/>
                  </a:lnTo>
                  <a:lnTo>
                    <a:pt x="2817597" y="95728"/>
                  </a:lnTo>
                  <a:lnTo>
                    <a:pt x="2869219" y="109356"/>
                  </a:lnTo>
                  <a:lnTo>
                    <a:pt x="2920079" y="123814"/>
                  </a:lnTo>
                  <a:lnTo>
                    <a:pt x="2970152" y="139086"/>
                  </a:lnTo>
                  <a:lnTo>
                    <a:pt x="3019415" y="155159"/>
                  </a:lnTo>
                  <a:lnTo>
                    <a:pt x="3067845" y="172019"/>
                  </a:lnTo>
                  <a:lnTo>
                    <a:pt x="3115417" y="189651"/>
                  </a:lnTo>
                  <a:lnTo>
                    <a:pt x="3162108" y="208040"/>
                  </a:lnTo>
                  <a:lnTo>
                    <a:pt x="3207893" y="227174"/>
                  </a:lnTo>
                  <a:lnTo>
                    <a:pt x="3252750" y="247036"/>
                  </a:lnTo>
                  <a:lnTo>
                    <a:pt x="3296654" y="267613"/>
                  </a:lnTo>
                  <a:lnTo>
                    <a:pt x="3339582" y="288892"/>
                  </a:lnTo>
                  <a:lnTo>
                    <a:pt x="3381509" y="310856"/>
                  </a:lnTo>
                  <a:lnTo>
                    <a:pt x="3422412" y="333493"/>
                  </a:lnTo>
                  <a:lnTo>
                    <a:pt x="3462268" y="356787"/>
                  </a:lnTo>
                  <a:lnTo>
                    <a:pt x="3501052" y="380726"/>
                  </a:lnTo>
                  <a:lnTo>
                    <a:pt x="3538741" y="405293"/>
                  </a:lnTo>
                  <a:lnTo>
                    <a:pt x="3575311" y="430476"/>
                  </a:lnTo>
                  <a:lnTo>
                    <a:pt x="3610738" y="456259"/>
                  </a:lnTo>
                  <a:lnTo>
                    <a:pt x="3644998" y="482629"/>
                  </a:lnTo>
                  <a:lnTo>
                    <a:pt x="3678068" y="509570"/>
                  </a:lnTo>
                  <a:lnTo>
                    <a:pt x="3709923" y="537070"/>
                  </a:lnTo>
                  <a:lnTo>
                    <a:pt x="3740541" y="565114"/>
                  </a:lnTo>
                  <a:lnTo>
                    <a:pt x="3769897" y="593686"/>
                  </a:lnTo>
                  <a:lnTo>
                    <a:pt x="3797967" y="622774"/>
                  </a:lnTo>
                  <a:lnTo>
                    <a:pt x="3824728" y="652363"/>
                  </a:lnTo>
                  <a:lnTo>
                    <a:pt x="3850156" y="682438"/>
                  </a:lnTo>
                  <a:lnTo>
                    <a:pt x="3874227" y="712985"/>
                  </a:lnTo>
                  <a:lnTo>
                    <a:pt x="3896917" y="743991"/>
                  </a:lnTo>
                  <a:lnTo>
                    <a:pt x="3938061" y="807318"/>
                  </a:lnTo>
                  <a:lnTo>
                    <a:pt x="3973397" y="872305"/>
                  </a:lnTo>
                  <a:lnTo>
                    <a:pt x="4002735" y="938839"/>
                  </a:lnTo>
                  <a:lnTo>
                    <a:pt x="4025884" y="1006804"/>
                  </a:lnTo>
                  <a:lnTo>
                    <a:pt x="4042655" y="1076087"/>
                  </a:lnTo>
                  <a:lnTo>
                    <a:pt x="4052857" y="1146574"/>
                  </a:lnTo>
                  <a:lnTo>
                    <a:pt x="4056299" y="1218149"/>
                  </a:lnTo>
                  <a:lnTo>
                    <a:pt x="4052857" y="1289725"/>
                  </a:lnTo>
                  <a:lnTo>
                    <a:pt x="4042655" y="1360211"/>
                  </a:lnTo>
                  <a:lnTo>
                    <a:pt x="4025884" y="1429495"/>
                  </a:lnTo>
                  <a:lnTo>
                    <a:pt x="4002735" y="1497460"/>
                  </a:lnTo>
                  <a:lnTo>
                    <a:pt x="3973397" y="1563994"/>
                  </a:lnTo>
                  <a:lnTo>
                    <a:pt x="3938061" y="1628981"/>
                  </a:lnTo>
                  <a:lnTo>
                    <a:pt x="3896917" y="1692308"/>
                  </a:lnTo>
                  <a:lnTo>
                    <a:pt x="3874227" y="1723314"/>
                  </a:lnTo>
                  <a:lnTo>
                    <a:pt x="3850156" y="1753861"/>
                  </a:lnTo>
                  <a:lnTo>
                    <a:pt x="3824728" y="1783936"/>
                  </a:lnTo>
                  <a:lnTo>
                    <a:pt x="3797967" y="1813525"/>
                  </a:lnTo>
                  <a:lnTo>
                    <a:pt x="3769897" y="1842612"/>
                  </a:lnTo>
                  <a:lnTo>
                    <a:pt x="3740541" y="1871185"/>
                  </a:lnTo>
                  <a:lnTo>
                    <a:pt x="3709923" y="1899229"/>
                  </a:lnTo>
                  <a:lnTo>
                    <a:pt x="3678068" y="1926728"/>
                  </a:lnTo>
                  <a:lnTo>
                    <a:pt x="3644998" y="1953670"/>
                  </a:lnTo>
                  <a:lnTo>
                    <a:pt x="3610738" y="1980040"/>
                  </a:lnTo>
                  <a:lnTo>
                    <a:pt x="3575311" y="2005823"/>
                  </a:lnTo>
                  <a:lnTo>
                    <a:pt x="3538741" y="2031006"/>
                  </a:lnTo>
                  <a:lnTo>
                    <a:pt x="3501052" y="2055573"/>
                  </a:lnTo>
                  <a:lnTo>
                    <a:pt x="3462268" y="2079512"/>
                  </a:lnTo>
                  <a:lnTo>
                    <a:pt x="3422412" y="2102806"/>
                  </a:lnTo>
                  <a:lnTo>
                    <a:pt x="3381509" y="2125443"/>
                  </a:lnTo>
                  <a:lnTo>
                    <a:pt x="3339582" y="2147407"/>
                  </a:lnTo>
                  <a:lnTo>
                    <a:pt x="3296654" y="2168686"/>
                  </a:lnTo>
                  <a:lnTo>
                    <a:pt x="3252750" y="2189263"/>
                  </a:lnTo>
                  <a:lnTo>
                    <a:pt x="3207893" y="2209125"/>
                  </a:lnTo>
                  <a:lnTo>
                    <a:pt x="3162108" y="2228259"/>
                  </a:lnTo>
                  <a:lnTo>
                    <a:pt x="3115417" y="2246648"/>
                  </a:lnTo>
                  <a:lnTo>
                    <a:pt x="3067845" y="2264280"/>
                  </a:lnTo>
                  <a:lnTo>
                    <a:pt x="3019415" y="2281140"/>
                  </a:lnTo>
                  <a:lnTo>
                    <a:pt x="2970152" y="2297213"/>
                  </a:lnTo>
                  <a:lnTo>
                    <a:pt x="2920079" y="2312485"/>
                  </a:lnTo>
                  <a:lnTo>
                    <a:pt x="2869219" y="2326943"/>
                  </a:lnTo>
                  <a:lnTo>
                    <a:pt x="2817597" y="2340571"/>
                  </a:lnTo>
                  <a:lnTo>
                    <a:pt x="2765236" y="2353356"/>
                  </a:lnTo>
                  <a:lnTo>
                    <a:pt x="2712161" y="2365283"/>
                  </a:lnTo>
                  <a:lnTo>
                    <a:pt x="2658394" y="2376338"/>
                  </a:lnTo>
                  <a:lnTo>
                    <a:pt x="2603960" y="2386506"/>
                  </a:lnTo>
                  <a:lnTo>
                    <a:pt x="2548883" y="2395774"/>
                  </a:lnTo>
                  <a:lnTo>
                    <a:pt x="2493186" y="2404127"/>
                  </a:lnTo>
                  <a:lnTo>
                    <a:pt x="2436893" y="2411551"/>
                  </a:lnTo>
                  <a:lnTo>
                    <a:pt x="2380027" y="2418031"/>
                  </a:lnTo>
                  <a:lnTo>
                    <a:pt x="2322613" y="2423554"/>
                  </a:lnTo>
                  <a:lnTo>
                    <a:pt x="2264675" y="2428104"/>
                  </a:lnTo>
                  <a:lnTo>
                    <a:pt x="2206235" y="2431668"/>
                  </a:lnTo>
                  <a:lnTo>
                    <a:pt x="2147319" y="2434232"/>
                  </a:lnTo>
                  <a:lnTo>
                    <a:pt x="2087949" y="2435780"/>
                  </a:lnTo>
                  <a:lnTo>
                    <a:pt x="2028149" y="2436299"/>
                  </a:lnTo>
                  <a:lnTo>
                    <a:pt x="1968350" y="2435780"/>
                  </a:lnTo>
                  <a:lnTo>
                    <a:pt x="1908980" y="2434232"/>
                  </a:lnTo>
                  <a:lnTo>
                    <a:pt x="1850064" y="2431668"/>
                  </a:lnTo>
                  <a:lnTo>
                    <a:pt x="1791624" y="2428104"/>
                  </a:lnTo>
                  <a:lnTo>
                    <a:pt x="1733686" y="2423554"/>
                  </a:lnTo>
                  <a:lnTo>
                    <a:pt x="1676272" y="2418031"/>
                  </a:lnTo>
                  <a:lnTo>
                    <a:pt x="1619406" y="2411551"/>
                  </a:lnTo>
                  <a:lnTo>
                    <a:pt x="1563113" y="2404127"/>
                  </a:lnTo>
                  <a:lnTo>
                    <a:pt x="1507416" y="2395774"/>
                  </a:lnTo>
                  <a:lnTo>
                    <a:pt x="1452339" y="2386506"/>
                  </a:lnTo>
                  <a:lnTo>
                    <a:pt x="1397905" y="2376338"/>
                  </a:lnTo>
                  <a:lnTo>
                    <a:pt x="1344138" y="2365283"/>
                  </a:lnTo>
                  <a:lnTo>
                    <a:pt x="1291063" y="2353356"/>
                  </a:lnTo>
                  <a:lnTo>
                    <a:pt x="1238702" y="2340571"/>
                  </a:lnTo>
                  <a:lnTo>
                    <a:pt x="1187080" y="2326943"/>
                  </a:lnTo>
                  <a:lnTo>
                    <a:pt x="1136220" y="2312485"/>
                  </a:lnTo>
                  <a:lnTo>
                    <a:pt x="1086147" y="2297213"/>
                  </a:lnTo>
                  <a:lnTo>
                    <a:pt x="1036884" y="2281140"/>
                  </a:lnTo>
                  <a:lnTo>
                    <a:pt x="988454" y="2264280"/>
                  </a:lnTo>
                  <a:lnTo>
                    <a:pt x="940882" y="2246648"/>
                  </a:lnTo>
                  <a:lnTo>
                    <a:pt x="894191" y="2228259"/>
                  </a:lnTo>
                  <a:lnTo>
                    <a:pt x="848406" y="2209125"/>
                  </a:lnTo>
                  <a:lnTo>
                    <a:pt x="803549" y="2189263"/>
                  </a:lnTo>
                  <a:lnTo>
                    <a:pt x="759645" y="2168686"/>
                  </a:lnTo>
                  <a:lnTo>
                    <a:pt x="716717" y="2147407"/>
                  </a:lnTo>
                  <a:lnTo>
                    <a:pt x="674790" y="2125443"/>
                  </a:lnTo>
                  <a:lnTo>
                    <a:pt x="633887" y="2102806"/>
                  </a:lnTo>
                  <a:lnTo>
                    <a:pt x="594031" y="2079512"/>
                  </a:lnTo>
                  <a:lnTo>
                    <a:pt x="555247" y="2055573"/>
                  </a:lnTo>
                  <a:lnTo>
                    <a:pt x="517558" y="2031006"/>
                  </a:lnTo>
                  <a:lnTo>
                    <a:pt x="480988" y="2005823"/>
                  </a:lnTo>
                  <a:lnTo>
                    <a:pt x="445561" y="1980040"/>
                  </a:lnTo>
                  <a:lnTo>
                    <a:pt x="411301" y="1953670"/>
                  </a:lnTo>
                  <a:lnTo>
                    <a:pt x="378231" y="1926728"/>
                  </a:lnTo>
                  <a:lnTo>
                    <a:pt x="346376" y="1899229"/>
                  </a:lnTo>
                  <a:lnTo>
                    <a:pt x="315758" y="1871185"/>
                  </a:lnTo>
                  <a:lnTo>
                    <a:pt x="286402" y="1842612"/>
                  </a:lnTo>
                  <a:lnTo>
                    <a:pt x="258332" y="1813525"/>
                  </a:lnTo>
                  <a:lnTo>
                    <a:pt x="231571" y="1783936"/>
                  </a:lnTo>
                  <a:lnTo>
                    <a:pt x="206143" y="1753861"/>
                  </a:lnTo>
                  <a:lnTo>
                    <a:pt x="182072" y="1723314"/>
                  </a:lnTo>
                  <a:lnTo>
                    <a:pt x="159382" y="1692308"/>
                  </a:lnTo>
                  <a:lnTo>
                    <a:pt x="118238" y="1628981"/>
                  </a:lnTo>
                  <a:lnTo>
                    <a:pt x="82902" y="1563994"/>
                  </a:lnTo>
                  <a:lnTo>
                    <a:pt x="53564" y="1497460"/>
                  </a:lnTo>
                  <a:lnTo>
                    <a:pt x="30415" y="1429495"/>
                  </a:lnTo>
                  <a:lnTo>
                    <a:pt x="13644" y="1360211"/>
                  </a:lnTo>
                  <a:lnTo>
                    <a:pt x="3442" y="1289725"/>
                  </a:lnTo>
                  <a:lnTo>
                    <a:pt x="864" y="1254066"/>
                  </a:lnTo>
                  <a:lnTo>
                    <a:pt x="0" y="1218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392630" y="2215705"/>
            <a:ext cx="2808605" cy="728345"/>
            <a:chOff x="2392630" y="2215705"/>
            <a:chExt cx="2808605" cy="728345"/>
          </a:xfrm>
        </p:grpSpPr>
        <p:sp>
          <p:nvSpPr>
            <p:cNvPr id="11" name="object 11"/>
            <p:cNvSpPr/>
            <p:nvPr/>
          </p:nvSpPr>
          <p:spPr>
            <a:xfrm>
              <a:off x="2397392" y="2220467"/>
              <a:ext cx="2799080" cy="718820"/>
            </a:xfrm>
            <a:custGeom>
              <a:avLst/>
              <a:gdLst/>
              <a:ahLst/>
              <a:cxnLst/>
              <a:rect l="l" t="t" r="r" b="b"/>
              <a:pathLst>
                <a:path w="2799079" h="718819">
                  <a:moveTo>
                    <a:pt x="1663733" y="718755"/>
                  </a:moveTo>
                  <a:lnTo>
                    <a:pt x="1594664" y="718313"/>
                  </a:lnTo>
                  <a:lnTo>
                    <a:pt x="1524518" y="716956"/>
                  </a:lnTo>
                  <a:lnTo>
                    <a:pt x="1453383" y="714667"/>
                  </a:lnTo>
                  <a:lnTo>
                    <a:pt x="1381349" y="711427"/>
                  </a:lnTo>
                  <a:lnTo>
                    <a:pt x="1309362" y="707272"/>
                  </a:lnTo>
                  <a:lnTo>
                    <a:pt x="1238367" y="702264"/>
                  </a:lnTo>
                  <a:lnTo>
                    <a:pt x="1168450" y="696429"/>
                  </a:lnTo>
                  <a:lnTo>
                    <a:pt x="1099697" y="689795"/>
                  </a:lnTo>
                  <a:lnTo>
                    <a:pt x="1032197" y="682387"/>
                  </a:lnTo>
                  <a:lnTo>
                    <a:pt x="966035" y="674234"/>
                  </a:lnTo>
                  <a:lnTo>
                    <a:pt x="901298" y="665361"/>
                  </a:lnTo>
                  <a:lnTo>
                    <a:pt x="838074" y="655794"/>
                  </a:lnTo>
                  <a:lnTo>
                    <a:pt x="776448" y="645561"/>
                  </a:lnTo>
                  <a:lnTo>
                    <a:pt x="716509" y="634689"/>
                  </a:lnTo>
                  <a:lnTo>
                    <a:pt x="658341" y="623203"/>
                  </a:lnTo>
                  <a:lnTo>
                    <a:pt x="602034" y="611131"/>
                  </a:lnTo>
                  <a:lnTo>
                    <a:pt x="547672" y="598498"/>
                  </a:lnTo>
                  <a:lnTo>
                    <a:pt x="495343" y="585333"/>
                  </a:lnTo>
                  <a:lnTo>
                    <a:pt x="445134" y="571661"/>
                  </a:lnTo>
                  <a:lnTo>
                    <a:pt x="397132" y="557509"/>
                  </a:lnTo>
                  <a:lnTo>
                    <a:pt x="351422" y="542903"/>
                  </a:lnTo>
                  <a:lnTo>
                    <a:pt x="308093" y="527871"/>
                  </a:lnTo>
                  <a:lnTo>
                    <a:pt x="267231" y="512439"/>
                  </a:lnTo>
                  <a:lnTo>
                    <a:pt x="228922" y="496633"/>
                  </a:lnTo>
                  <a:lnTo>
                    <a:pt x="193254" y="480480"/>
                  </a:lnTo>
                  <a:lnTo>
                    <a:pt x="130187" y="447241"/>
                  </a:lnTo>
                  <a:lnTo>
                    <a:pt x="78723" y="412934"/>
                  </a:lnTo>
                  <a:lnTo>
                    <a:pt x="39556" y="377772"/>
                  </a:lnTo>
                  <a:lnTo>
                    <a:pt x="13382" y="341969"/>
                  </a:lnTo>
                  <a:lnTo>
                    <a:pt x="894" y="305737"/>
                  </a:lnTo>
                  <a:lnTo>
                    <a:pt x="0" y="287527"/>
                  </a:lnTo>
                  <a:lnTo>
                    <a:pt x="2747" y="269504"/>
                  </a:lnTo>
                  <a:lnTo>
                    <a:pt x="18864" y="234742"/>
                  </a:lnTo>
                  <a:lnTo>
                    <a:pt x="48553" y="201807"/>
                  </a:lnTo>
                  <a:lnTo>
                    <a:pt x="91101" y="170841"/>
                  </a:lnTo>
                  <a:lnTo>
                    <a:pt x="145794" y="141984"/>
                  </a:lnTo>
                  <a:lnTo>
                    <a:pt x="211922" y="115379"/>
                  </a:lnTo>
                  <a:lnTo>
                    <a:pt x="249050" y="102964"/>
                  </a:lnTo>
                  <a:lnTo>
                    <a:pt x="288770" y="91164"/>
                  </a:lnTo>
                  <a:lnTo>
                    <a:pt x="330993" y="79998"/>
                  </a:lnTo>
                  <a:lnTo>
                    <a:pt x="375628" y="69482"/>
                  </a:lnTo>
                  <a:lnTo>
                    <a:pt x="422587" y="59635"/>
                  </a:lnTo>
                  <a:lnTo>
                    <a:pt x="471782" y="50473"/>
                  </a:lnTo>
                  <a:lnTo>
                    <a:pt x="523123" y="42015"/>
                  </a:lnTo>
                  <a:lnTo>
                    <a:pt x="576520" y="34278"/>
                  </a:lnTo>
                  <a:lnTo>
                    <a:pt x="631885" y="27280"/>
                  </a:lnTo>
                  <a:lnTo>
                    <a:pt x="689130" y="21038"/>
                  </a:lnTo>
                  <a:lnTo>
                    <a:pt x="748164" y="15570"/>
                  </a:lnTo>
                  <a:lnTo>
                    <a:pt x="808898" y="10893"/>
                  </a:lnTo>
                  <a:lnTo>
                    <a:pt x="871245" y="7026"/>
                  </a:lnTo>
                  <a:lnTo>
                    <a:pt x="935114" y="3985"/>
                  </a:lnTo>
                  <a:lnTo>
                    <a:pt x="1000416" y="1789"/>
                  </a:lnTo>
                  <a:lnTo>
                    <a:pt x="1067063" y="454"/>
                  </a:lnTo>
                  <a:lnTo>
                    <a:pt x="1134966" y="0"/>
                  </a:lnTo>
                  <a:lnTo>
                    <a:pt x="1204035" y="442"/>
                  </a:lnTo>
                  <a:lnTo>
                    <a:pt x="1274181" y="1799"/>
                  </a:lnTo>
                  <a:lnTo>
                    <a:pt x="1345315" y="4088"/>
                  </a:lnTo>
                  <a:lnTo>
                    <a:pt x="1417349" y="7327"/>
                  </a:lnTo>
                  <a:lnTo>
                    <a:pt x="1489336" y="11483"/>
                  </a:lnTo>
                  <a:lnTo>
                    <a:pt x="1560332" y="16491"/>
                  </a:lnTo>
                  <a:lnTo>
                    <a:pt x="1630249" y="22326"/>
                  </a:lnTo>
                  <a:lnTo>
                    <a:pt x="1699001" y="28960"/>
                  </a:lnTo>
                  <a:lnTo>
                    <a:pt x="1766502" y="36367"/>
                  </a:lnTo>
                  <a:lnTo>
                    <a:pt x="1832664" y="44521"/>
                  </a:lnTo>
                  <a:lnTo>
                    <a:pt x="1897401" y="53394"/>
                  </a:lnTo>
                  <a:lnTo>
                    <a:pt x="1960625" y="62960"/>
                  </a:lnTo>
                  <a:lnTo>
                    <a:pt x="2022251" y="73193"/>
                  </a:lnTo>
                  <a:lnTo>
                    <a:pt x="2082190" y="84066"/>
                  </a:lnTo>
                  <a:lnTo>
                    <a:pt x="2140357" y="95552"/>
                  </a:lnTo>
                  <a:lnTo>
                    <a:pt x="2196665" y="107624"/>
                  </a:lnTo>
                  <a:lnTo>
                    <a:pt x="2251027" y="120256"/>
                  </a:lnTo>
                  <a:lnTo>
                    <a:pt x="2303356" y="133422"/>
                  </a:lnTo>
                  <a:lnTo>
                    <a:pt x="2353565" y="147094"/>
                  </a:lnTo>
                  <a:lnTo>
                    <a:pt x="2401567" y="161246"/>
                  </a:lnTo>
                  <a:lnTo>
                    <a:pt x="2447277" y="175852"/>
                  </a:lnTo>
                  <a:lnTo>
                    <a:pt x="2490606" y="190884"/>
                  </a:lnTo>
                  <a:lnTo>
                    <a:pt x="2531468" y="206316"/>
                  </a:lnTo>
                  <a:lnTo>
                    <a:pt x="2569776" y="222122"/>
                  </a:lnTo>
                  <a:lnTo>
                    <a:pt x="2605445" y="238275"/>
                  </a:lnTo>
                  <a:lnTo>
                    <a:pt x="2668512" y="271514"/>
                  </a:lnTo>
                  <a:lnTo>
                    <a:pt x="2719976" y="305821"/>
                  </a:lnTo>
                  <a:lnTo>
                    <a:pt x="2759143" y="340983"/>
                  </a:lnTo>
                  <a:lnTo>
                    <a:pt x="2785317" y="376786"/>
                  </a:lnTo>
                  <a:lnTo>
                    <a:pt x="2797805" y="413017"/>
                  </a:lnTo>
                  <a:lnTo>
                    <a:pt x="2798699" y="431227"/>
                  </a:lnTo>
                  <a:lnTo>
                    <a:pt x="2795952" y="449250"/>
                  </a:lnTo>
                  <a:lnTo>
                    <a:pt x="2779834" y="484013"/>
                  </a:lnTo>
                  <a:lnTo>
                    <a:pt x="2750146" y="516948"/>
                  </a:lnTo>
                  <a:lnTo>
                    <a:pt x="2707598" y="547914"/>
                  </a:lnTo>
                  <a:lnTo>
                    <a:pt x="2652904" y="576770"/>
                  </a:lnTo>
                  <a:lnTo>
                    <a:pt x="2586777" y="603376"/>
                  </a:lnTo>
                  <a:lnTo>
                    <a:pt x="2549648" y="615791"/>
                  </a:lnTo>
                  <a:lnTo>
                    <a:pt x="2509928" y="627590"/>
                  </a:lnTo>
                  <a:lnTo>
                    <a:pt x="2467706" y="638757"/>
                  </a:lnTo>
                  <a:lnTo>
                    <a:pt x="2423071" y="649272"/>
                  </a:lnTo>
                  <a:lnTo>
                    <a:pt x="2376111" y="659120"/>
                  </a:lnTo>
                  <a:lnTo>
                    <a:pt x="2326917" y="668281"/>
                  </a:lnTo>
                  <a:lnTo>
                    <a:pt x="2275576" y="676740"/>
                  </a:lnTo>
                  <a:lnTo>
                    <a:pt x="2222179" y="684476"/>
                  </a:lnTo>
                  <a:lnTo>
                    <a:pt x="2166813" y="691475"/>
                  </a:lnTo>
                  <a:lnTo>
                    <a:pt x="2109569" y="697717"/>
                  </a:lnTo>
                  <a:lnTo>
                    <a:pt x="2050535" y="703185"/>
                  </a:lnTo>
                  <a:lnTo>
                    <a:pt x="1989800" y="707861"/>
                  </a:lnTo>
                  <a:lnTo>
                    <a:pt x="1927454" y="711729"/>
                  </a:lnTo>
                  <a:lnTo>
                    <a:pt x="1863585" y="714769"/>
                  </a:lnTo>
                  <a:lnTo>
                    <a:pt x="1798283" y="716966"/>
                  </a:lnTo>
                  <a:lnTo>
                    <a:pt x="1731635" y="718300"/>
                  </a:lnTo>
                  <a:lnTo>
                    <a:pt x="1663733" y="7187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97392" y="2220467"/>
              <a:ext cx="2799080" cy="718820"/>
            </a:xfrm>
            <a:custGeom>
              <a:avLst/>
              <a:gdLst/>
              <a:ahLst/>
              <a:cxnLst/>
              <a:rect l="l" t="t" r="r" b="b"/>
              <a:pathLst>
                <a:path w="2799079" h="718819">
                  <a:moveTo>
                    <a:pt x="0" y="287527"/>
                  </a:moveTo>
                  <a:lnTo>
                    <a:pt x="2747" y="269504"/>
                  </a:lnTo>
                  <a:lnTo>
                    <a:pt x="9065" y="251903"/>
                  </a:lnTo>
                  <a:lnTo>
                    <a:pt x="32057" y="218037"/>
                  </a:lnTo>
                  <a:lnTo>
                    <a:pt x="68264" y="186069"/>
                  </a:lnTo>
                  <a:lnTo>
                    <a:pt x="116974" y="156140"/>
                  </a:lnTo>
                  <a:lnTo>
                    <a:pt x="177473" y="128391"/>
                  </a:lnTo>
                  <a:lnTo>
                    <a:pt x="249050" y="102964"/>
                  </a:lnTo>
                  <a:lnTo>
                    <a:pt x="288770" y="91164"/>
                  </a:lnTo>
                  <a:lnTo>
                    <a:pt x="330993" y="79998"/>
                  </a:lnTo>
                  <a:lnTo>
                    <a:pt x="375628" y="69482"/>
                  </a:lnTo>
                  <a:lnTo>
                    <a:pt x="422587" y="59635"/>
                  </a:lnTo>
                  <a:lnTo>
                    <a:pt x="471782" y="50473"/>
                  </a:lnTo>
                  <a:lnTo>
                    <a:pt x="523123" y="42015"/>
                  </a:lnTo>
                  <a:lnTo>
                    <a:pt x="576520" y="34278"/>
                  </a:lnTo>
                  <a:lnTo>
                    <a:pt x="631885" y="27280"/>
                  </a:lnTo>
                  <a:lnTo>
                    <a:pt x="689130" y="21038"/>
                  </a:lnTo>
                  <a:lnTo>
                    <a:pt x="748164" y="15570"/>
                  </a:lnTo>
                  <a:lnTo>
                    <a:pt x="808898" y="10893"/>
                  </a:lnTo>
                  <a:lnTo>
                    <a:pt x="871245" y="7026"/>
                  </a:lnTo>
                  <a:lnTo>
                    <a:pt x="935114" y="3985"/>
                  </a:lnTo>
                  <a:lnTo>
                    <a:pt x="1000416" y="1789"/>
                  </a:lnTo>
                  <a:lnTo>
                    <a:pt x="1067063" y="454"/>
                  </a:lnTo>
                  <a:lnTo>
                    <a:pt x="1134966" y="0"/>
                  </a:lnTo>
                  <a:lnTo>
                    <a:pt x="1204035" y="442"/>
                  </a:lnTo>
                  <a:lnTo>
                    <a:pt x="1274181" y="1799"/>
                  </a:lnTo>
                  <a:lnTo>
                    <a:pt x="1345315" y="4088"/>
                  </a:lnTo>
                  <a:lnTo>
                    <a:pt x="1417349" y="7327"/>
                  </a:lnTo>
                  <a:lnTo>
                    <a:pt x="1489336" y="11483"/>
                  </a:lnTo>
                  <a:lnTo>
                    <a:pt x="1560332" y="16491"/>
                  </a:lnTo>
                  <a:lnTo>
                    <a:pt x="1630249" y="22326"/>
                  </a:lnTo>
                  <a:lnTo>
                    <a:pt x="1699001" y="28960"/>
                  </a:lnTo>
                  <a:lnTo>
                    <a:pt x="1766502" y="36367"/>
                  </a:lnTo>
                  <a:lnTo>
                    <a:pt x="1832664" y="44521"/>
                  </a:lnTo>
                  <a:lnTo>
                    <a:pt x="1897401" y="53394"/>
                  </a:lnTo>
                  <a:lnTo>
                    <a:pt x="1960625" y="62960"/>
                  </a:lnTo>
                  <a:lnTo>
                    <a:pt x="2022251" y="73193"/>
                  </a:lnTo>
                  <a:lnTo>
                    <a:pt x="2082190" y="84066"/>
                  </a:lnTo>
                  <a:lnTo>
                    <a:pt x="2140357" y="95552"/>
                  </a:lnTo>
                  <a:lnTo>
                    <a:pt x="2196665" y="107624"/>
                  </a:lnTo>
                  <a:lnTo>
                    <a:pt x="2251027" y="120256"/>
                  </a:lnTo>
                  <a:lnTo>
                    <a:pt x="2303356" y="133422"/>
                  </a:lnTo>
                  <a:lnTo>
                    <a:pt x="2353565" y="147094"/>
                  </a:lnTo>
                  <a:lnTo>
                    <a:pt x="2401567" y="161246"/>
                  </a:lnTo>
                  <a:lnTo>
                    <a:pt x="2447277" y="175852"/>
                  </a:lnTo>
                  <a:lnTo>
                    <a:pt x="2490606" y="190884"/>
                  </a:lnTo>
                  <a:lnTo>
                    <a:pt x="2531468" y="206316"/>
                  </a:lnTo>
                  <a:lnTo>
                    <a:pt x="2569776" y="222122"/>
                  </a:lnTo>
                  <a:lnTo>
                    <a:pt x="2605445" y="238275"/>
                  </a:lnTo>
                  <a:lnTo>
                    <a:pt x="2668512" y="271514"/>
                  </a:lnTo>
                  <a:lnTo>
                    <a:pt x="2719976" y="305821"/>
                  </a:lnTo>
                  <a:lnTo>
                    <a:pt x="2759143" y="340983"/>
                  </a:lnTo>
                  <a:lnTo>
                    <a:pt x="2785317" y="376786"/>
                  </a:lnTo>
                  <a:lnTo>
                    <a:pt x="2797805" y="413017"/>
                  </a:lnTo>
                  <a:lnTo>
                    <a:pt x="2798699" y="431227"/>
                  </a:lnTo>
                  <a:lnTo>
                    <a:pt x="2779834" y="484013"/>
                  </a:lnTo>
                  <a:lnTo>
                    <a:pt x="2750146" y="516948"/>
                  </a:lnTo>
                  <a:lnTo>
                    <a:pt x="2707598" y="547914"/>
                  </a:lnTo>
                  <a:lnTo>
                    <a:pt x="2652905" y="576770"/>
                  </a:lnTo>
                  <a:lnTo>
                    <a:pt x="2586777" y="603376"/>
                  </a:lnTo>
                  <a:lnTo>
                    <a:pt x="2549648" y="615791"/>
                  </a:lnTo>
                  <a:lnTo>
                    <a:pt x="2509928" y="627590"/>
                  </a:lnTo>
                  <a:lnTo>
                    <a:pt x="2467706" y="638757"/>
                  </a:lnTo>
                  <a:lnTo>
                    <a:pt x="2423071" y="649272"/>
                  </a:lnTo>
                  <a:lnTo>
                    <a:pt x="2376111" y="659120"/>
                  </a:lnTo>
                  <a:lnTo>
                    <a:pt x="2326917" y="668281"/>
                  </a:lnTo>
                  <a:lnTo>
                    <a:pt x="2275576" y="676740"/>
                  </a:lnTo>
                  <a:lnTo>
                    <a:pt x="2222179" y="684476"/>
                  </a:lnTo>
                  <a:lnTo>
                    <a:pt x="2166813" y="691475"/>
                  </a:lnTo>
                  <a:lnTo>
                    <a:pt x="2109569" y="697717"/>
                  </a:lnTo>
                  <a:lnTo>
                    <a:pt x="2050535" y="703185"/>
                  </a:lnTo>
                  <a:lnTo>
                    <a:pt x="1989800" y="707861"/>
                  </a:lnTo>
                  <a:lnTo>
                    <a:pt x="1927454" y="711729"/>
                  </a:lnTo>
                  <a:lnTo>
                    <a:pt x="1863585" y="714770"/>
                  </a:lnTo>
                  <a:lnTo>
                    <a:pt x="1798283" y="716966"/>
                  </a:lnTo>
                  <a:lnTo>
                    <a:pt x="1731635" y="718300"/>
                  </a:lnTo>
                  <a:lnTo>
                    <a:pt x="1663733" y="718755"/>
                  </a:lnTo>
                  <a:lnTo>
                    <a:pt x="1594664" y="718313"/>
                  </a:lnTo>
                  <a:lnTo>
                    <a:pt x="1524518" y="716956"/>
                  </a:lnTo>
                  <a:lnTo>
                    <a:pt x="1453383" y="714667"/>
                  </a:lnTo>
                  <a:lnTo>
                    <a:pt x="1381349" y="711427"/>
                  </a:lnTo>
                  <a:lnTo>
                    <a:pt x="1309362" y="707272"/>
                  </a:lnTo>
                  <a:lnTo>
                    <a:pt x="1238367" y="702264"/>
                  </a:lnTo>
                  <a:lnTo>
                    <a:pt x="1168450" y="696429"/>
                  </a:lnTo>
                  <a:lnTo>
                    <a:pt x="1099697" y="689795"/>
                  </a:lnTo>
                  <a:lnTo>
                    <a:pt x="1032197" y="682387"/>
                  </a:lnTo>
                  <a:lnTo>
                    <a:pt x="966035" y="674234"/>
                  </a:lnTo>
                  <a:lnTo>
                    <a:pt x="901298" y="665361"/>
                  </a:lnTo>
                  <a:lnTo>
                    <a:pt x="838074" y="655794"/>
                  </a:lnTo>
                  <a:lnTo>
                    <a:pt x="776448" y="645561"/>
                  </a:lnTo>
                  <a:lnTo>
                    <a:pt x="716509" y="634689"/>
                  </a:lnTo>
                  <a:lnTo>
                    <a:pt x="658341" y="623203"/>
                  </a:lnTo>
                  <a:lnTo>
                    <a:pt x="602034" y="611131"/>
                  </a:lnTo>
                  <a:lnTo>
                    <a:pt x="547672" y="598498"/>
                  </a:lnTo>
                  <a:lnTo>
                    <a:pt x="495343" y="585333"/>
                  </a:lnTo>
                  <a:lnTo>
                    <a:pt x="445134" y="571661"/>
                  </a:lnTo>
                  <a:lnTo>
                    <a:pt x="397132" y="557509"/>
                  </a:lnTo>
                  <a:lnTo>
                    <a:pt x="351422" y="542903"/>
                  </a:lnTo>
                  <a:lnTo>
                    <a:pt x="308093" y="527871"/>
                  </a:lnTo>
                  <a:lnTo>
                    <a:pt x="267231" y="512439"/>
                  </a:lnTo>
                  <a:lnTo>
                    <a:pt x="228922" y="496633"/>
                  </a:lnTo>
                  <a:lnTo>
                    <a:pt x="193254" y="480480"/>
                  </a:lnTo>
                  <a:lnTo>
                    <a:pt x="130187" y="447241"/>
                  </a:lnTo>
                  <a:lnTo>
                    <a:pt x="78723" y="412934"/>
                  </a:lnTo>
                  <a:lnTo>
                    <a:pt x="39556" y="377772"/>
                  </a:lnTo>
                  <a:lnTo>
                    <a:pt x="13382" y="341969"/>
                  </a:lnTo>
                  <a:lnTo>
                    <a:pt x="894" y="305737"/>
                  </a:lnTo>
                  <a:lnTo>
                    <a:pt x="0" y="28752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77649" y="2306026"/>
            <a:ext cx="901065" cy="1663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2014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2015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2016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0100" y="4142763"/>
            <a:ext cx="868044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solidFill>
                  <a:srgbClr val="1155CC"/>
                </a:solidFill>
                <a:latin typeface="Arial MT"/>
                <a:cs typeface="Arial MT"/>
              </a:rPr>
              <a:t>elemento </a:t>
            </a:r>
            <a:r>
              <a:rPr sz="1400" dirty="0">
                <a:solidFill>
                  <a:srgbClr val="1155CC"/>
                </a:solidFill>
                <a:latin typeface="Arial MT"/>
                <a:cs typeface="Arial MT"/>
              </a:rPr>
              <a:t>2017</a:t>
            </a:r>
            <a:r>
              <a:rPr sz="1400" spc="-15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155CC"/>
                </a:solidFill>
                <a:latin typeface="MS PGothic"/>
                <a:cs typeface="MS PGothic"/>
              </a:rPr>
              <a:t>∈</a:t>
            </a:r>
            <a:r>
              <a:rPr sz="1400" spc="-20" dirty="0">
                <a:solidFill>
                  <a:srgbClr val="1155CC"/>
                </a:solidFill>
                <a:latin typeface="MS PGothic"/>
                <a:cs typeface="MS PGothic"/>
              </a:rPr>
              <a:t> </a:t>
            </a:r>
            <a:r>
              <a:rPr sz="1400" spc="-25" dirty="0">
                <a:solidFill>
                  <a:srgbClr val="1155CC"/>
                </a:solidFill>
                <a:latin typeface="Arial MT"/>
                <a:cs typeface="Arial MT"/>
              </a:rPr>
              <a:t>A,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00"/>
              </a:lnSpc>
            </a:pPr>
            <a:r>
              <a:rPr sz="1400" dirty="0">
                <a:solidFill>
                  <a:srgbClr val="1155CC"/>
                </a:solidFill>
                <a:latin typeface="Arial MT"/>
                <a:cs typeface="Arial MT"/>
              </a:rPr>
              <a:t>2017</a:t>
            </a:r>
            <a:r>
              <a:rPr sz="1400" spc="-2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1400" spc="-700" dirty="0">
                <a:solidFill>
                  <a:srgbClr val="1155CC"/>
                </a:solidFill>
                <a:latin typeface="MS PGothic"/>
                <a:cs typeface="MS PGothic"/>
              </a:rPr>
              <a:t>✂</a:t>
            </a:r>
            <a:r>
              <a:rPr sz="1400" spc="-30" dirty="0">
                <a:solidFill>
                  <a:srgbClr val="1155CC"/>
                </a:solidFill>
                <a:latin typeface="MS PGothic"/>
                <a:cs typeface="MS PGothic"/>
              </a:rPr>
              <a:t> </a:t>
            </a:r>
            <a:r>
              <a:rPr sz="1400" spc="-50" dirty="0">
                <a:solidFill>
                  <a:srgbClr val="1155CC"/>
                </a:solidFill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0175" y="1827388"/>
            <a:ext cx="23526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solidFill>
                  <a:srgbClr val="1155CC"/>
                </a:solidFill>
                <a:latin typeface="Arial MT"/>
                <a:cs typeface="Arial MT"/>
              </a:rPr>
              <a:t>conjunto</a:t>
            </a:r>
            <a:r>
              <a:rPr sz="1400" spc="-1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1155CC"/>
                </a:solidFill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solidFill>
                  <a:srgbClr val="1155CC"/>
                </a:solidFill>
                <a:latin typeface="Arial MT"/>
                <a:cs typeface="Arial MT"/>
              </a:rPr>
              <a:t>A={x/x</a:t>
            </a:r>
            <a:r>
              <a:rPr sz="1400" spc="-1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155CC"/>
                </a:solidFill>
                <a:latin typeface="MS PGothic"/>
                <a:cs typeface="MS PGothic"/>
              </a:rPr>
              <a:t>∈</a:t>
            </a:r>
            <a:r>
              <a:rPr sz="1400" spc="-25" dirty="0">
                <a:solidFill>
                  <a:srgbClr val="1155CC"/>
                </a:solidFill>
                <a:latin typeface="MS PGothic"/>
                <a:cs typeface="MS PGothic"/>
              </a:rPr>
              <a:t> </a:t>
            </a:r>
            <a:r>
              <a:rPr sz="1400" dirty="0">
                <a:solidFill>
                  <a:srgbClr val="1155CC"/>
                </a:solidFill>
                <a:latin typeface="MS PGothic"/>
                <a:cs typeface="MS PGothic"/>
              </a:rPr>
              <a:t>ℕ</a:t>
            </a:r>
            <a:r>
              <a:rPr sz="1400" dirty="0">
                <a:solidFill>
                  <a:srgbClr val="1155CC"/>
                </a:solidFill>
                <a:latin typeface="Arial MT"/>
                <a:cs typeface="Arial MT"/>
              </a:rPr>
              <a:t>,</a:t>
            </a:r>
            <a:r>
              <a:rPr sz="1400" spc="-1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155CC"/>
                </a:solidFill>
                <a:latin typeface="Arial MT"/>
                <a:cs typeface="Arial MT"/>
              </a:rPr>
              <a:t>x≥2010,</a:t>
            </a:r>
            <a:r>
              <a:rPr sz="1400" spc="-10" dirty="0">
                <a:solidFill>
                  <a:srgbClr val="1155CC"/>
                </a:solidFill>
                <a:latin typeface="Arial MT"/>
                <a:cs typeface="Arial MT"/>
              </a:rPr>
              <a:t> x≤2017}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6624" y="2808388"/>
            <a:ext cx="18268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1155CC"/>
                </a:solidFill>
                <a:latin typeface="Arial MT"/>
                <a:cs typeface="Arial MT"/>
              </a:rPr>
              <a:t>conjunto</a:t>
            </a:r>
            <a:r>
              <a:rPr sz="1400" spc="-25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155CC"/>
                </a:solidFill>
                <a:latin typeface="Arial MT"/>
                <a:cs typeface="Arial MT"/>
              </a:rPr>
              <a:t>incluido</a:t>
            </a:r>
            <a:r>
              <a:rPr sz="1400" spc="-25" dirty="0">
                <a:solidFill>
                  <a:srgbClr val="1155CC"/>
                </a:solidFill>
                <a:latin typeface="Arial MT"/>
                <a:cs typeface="Arial MT"/>
              </a:rPr>
              <a:t> B</a:t>
            </a:r>
            <a:r>
              <a:rPr sz="1400" spc="-25" dirty="0">
                <a:solidFill>
                  <a:srgbClr val="1155CC"/>
                </a:solidFill>
                <a:latin typeface="MS PGothic"/>
                <a:cs typeface="MS PGothic"/>
              </a:rPr>
              <a:t>⊂</a:t>
            </a:r>
            <a:r>
              <a:rPr sz="1400" spc="-25" dirty="0">
                <a:solidFill>
                  <a:srgbClr val="1155CC"/>
                </a:solidFill>
                <a:latin typeface="Arial MT"/>
                <a:cs typeface="Arial MT"/>
              </a:rPr>
              <a:t>C </a:t>
            </a:r>
            <a:r>
              <a:rPr sz="1400" dirty="0">
                <a:solidFill>
                  <a:srgbClr val="1155CC"/>
                </a:solidFill>
                <a:latin typeface="Arial MT"/>
                <a:cs typeface="Arial MT"/>
              </a:rPr>
              <a:t>B={2010,</a:t>
            </a:r>
            <a:r>
              <a:rPr sz="1400" spc="-4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155CC"/>
                </a:solidFill>
                <a:latin typeface="Arial MT"/>
                <a:cs typeface="Arial MT"/>
              </a:rPr>
              <a:t>2014}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6266" y="2100808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155C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4021" y="2224483"/>
            <a:ext cx="1036319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155CC"/>
                </a:solidFill>
                <a:latin typeface="Arial"/>
                <a:cs typeface="Arial"/>
              </a:rPr>
              <a:t>B</a:t>
            </a:r>
            <a:endParaRPr lang="es-AR" sz="2400" b="1" dirty="0">
              <a:solidFill>
                <a:srgbClr val="1155C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s-AR" sz="1800" dirty="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73930" y="1955350"/>
            <a:ext cx="2169795" cy="2334895"/>
            <a:chOff x="4273930" y="1955350"/>
            <a:chExt cx="2169795" cy="2334895"/>
          </a:xfrm>
        </p:grpSpPr>
        <p:sp>
          <p:nvSpPr>
            <p:cNvPr id="20" name="object 20"/>
            <p:cNvSpPr/>
            <p:nvPr/>
          </p:nvSpPr>
          <p:spPr>
            <a:xfrm>
              <a:off x="5474319" y="1964875"/>
              <a:ext cx="563245" cy="368300"/>
            </a:xfrm>
            <a:custGeom>
              <a:avLst/>
              <a:gdLst/>
              <a:ahLst/>
              <a:cxnLst/>
              <a:rect l="l" t="t" r="r" b="b"/>
              <a:pathLst>
                <a:path w="563245" h="368300">
                  <a:moveTo>
                    <a:pt x="562830" y="0"/>
                  </a:moveTo>
                  <a:lnTo>
                    <a:pt x="0" y="367955"/>
                  </a:lnTo>
                </a:path>
              </a:pathLst>
            </a:custGeom>
            <a:ln w="19049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2434" y="2296968"/>
              <a:ext cx="108627" cy="9269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54722" y="2717541"/>
              <a:ext cx="1079500" cy="228600"/>
            </a:xfrm>
            <a:custGeom>
              <a:avLst/>
              <a:gdLst/>
              <a:ahLst/>
              <a:cxnLst/>
              <a:rect l="l" t="t" r="r" b="b"/>
              <a:pathLst>
                <a:path w="1079500" h="228600">
                  <a:moveTo>
                    <a:pt x="1078876" y="22833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0620" y="2677232"/>
              <a:ext cx="110142" cy="8061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67521" y="3898913"/>
              <a:ext cx="1590040" cy="381635"/>
            </a:xfrm>
            <a:custGeom>
              <a:avLst/>
              <a:gdLst/>
              <a:ahLst/>
              <a:cxnLst/>
              <a:rect l="l" t="t" r="r" b="b"/>
              <a:pathLst>
                <a:path w="1590039" h="381635">
                  <a:moveTo>
                    <a:pt x="1589553" y="38133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3930" y="3858791"/>
              <a:ext cx="110455" cy="802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504125" y="2314997"/>
            <a:ext cx="901065" cy="1693412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s-AR" sz="1800" spc="-20" dirty="0">
                <a:latin typeface="Arial MT"/>
                <a:cs typeface="Arial MT"/>
              </a:rPr>
              <a:t>2010</a:t>
            </a:r>
          </a:p>
          <a:p>
            <a:pPr marL="379095" indent="-367030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2011</a:t>
            </a:r>
            <a:endParaRPr sz="1800" dirty="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2012</a:t>
            </a:r>
            <a:endParaRPr sz="1800" dirty="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2013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1862" y="110505"/>
            <a:ext cx="236918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2400" spc="-1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9999"/>
                </a:solidFill>
                <a:latin typeface="Arial MT"/>
                <a:cs typeface="Arial MT"/>
              </a:rPr>
              <a:t>UNTREF</a:t>
            </a:r>
            <a:r>
              <a:rPr sz="2400" spc="-1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2400" spc="-1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999999"/>
                </a:solidFill>
                <a:latin typeface="Arial MT"/>
                <a:cs typeface="Arial MT"/>
              </a:rPr>
              <a:t>2017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4605" y="0"/>
            <a:ext cx="7169784" cy="5143500"/>
            <a:chOff x="1974605" y="0"/>
            <a:chExt cx="7169784" cy="5143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661" y="0"/>
              <a:ext cx="2866337" cy="5143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60755" y="1294700"/>
              <a:ext cx="635" cy="3230880"/>
            </a:xfrm>
            <a:custGeom>
              <a:avLst/>
              <a:gdLst/>
              <a:ahLst/>
              <a:cxnLst/>
              <a:rect l="l" t="t" r="r" b="b"/>
              <a:pathLst>
                <a:path w="635" h="3230879">
                  <a:moveTo>
                    <a:pt x="294" y="0"/>
                  </a:moveTo>
                  <a:lnTo>
                    <a:pt x="0" y="323051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9334" y="4503788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80" h="59054">
                  <a:moveTo>
                    <a:pt x="21417" y="58861"/>
                  </a:moveTo>
                  <a:lnTo>
                    <a:pt x="0" y="0"/>
                  </a:lnTo>
                  <a:lnTo>
                    <a:pt x="21421" y="21425"/>
                  </a:lnTo>
                  <a:lnTo>
                    <a:pt x="42846" y="3"/>
                  </a:lnTo>
                  <a:lnTo>
                    <a:pt x="21417" y="5886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9334" y="4503788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80" h="59054">
                  <a:moveTo>
                    <a:pt x="21421" y="21425"/>
                  </a:moveTo>
                  <a:lnTo>
                    <a:pt x="0" y="0"/>
                  </a:lnTo>
                  <a:lnTo>
                    <a:pt x="21417" y="58861"/>
                  </a:lnTo>
                  <a:lnTo>
                    <a:pt x="42846" y="3"/>
                  </a:lnTo>
                  <a:lnTo>
                    <a:pt x="21421" y="21425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3530" y="1294700"/>
              <a:ext cx="635" cy="3230880"/>
            </a:xfrm>
            <a:custGeom>
              <a:avLst/>
              <a:gdLst/>
              <a:ahLst/>
              <a:cxnLst/>
              <a:rect l="l" t="t" r="r" b="b"/>
              <a:pathLst>
                <a:path w="635" h="3230879">
                  <a:moveTo>
                    <a:pt x="294" y="0"/>
                  </a:moveTo>
                  <a:lnTo>
                    <a:pt x="0" y="323051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2109" y="4503788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80" h="59054">
                  <a:moveTo>
                    <a:pt x="21417" y="58861"/>
                  </a:moveTo>
                  <a:lnTo>
                    <a:pt x="0" y="0"/>
                  </a:lnTo>
                  <a:lnTo>
                    <a:pt x="21421" y="21425"/>
                  </a:lnTo>
                  <a:lnTo>
                    <a:pt x="42846" y="3"/>
                  </a:lnTo>
                  <a:lnTo>
                    <a:pt x="21417" y="5886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2109" y="4503788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80" h="59054">
                  <a:moveTo>
                    <a:pt x="21421" y="21425"/>
                  </a:moveTo>
                  <a:lnTo>
                    <a:pt x="0" y="0"/>
                  </a:lnTo>
                  <a:lnTo>
                    <a:pt x="21417" y="58861"/>
                  </a:lnTo>
                  <a:lnTo>
                    <a:pt x="42846" y="3"/>
                  </a:lnTo>
                  <a:lnTo>
                    <a:pt x="21421" y="21425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6305" y="1294700"/>
              <a:ext cx="635" cy="3230880"/>
            </a:xfrm>
            <a:custGeom>
              <a:avLst/>
              <a:gdLst/>
              <a:ahLst/>
              <a:cxnLst/>
              <a:rect l="l" t="t" r="r" b="b"/>
              <a:pathLst>
                <a:path w="635" h="3230879">
                  <a:moveTo>
                    <a:pt x="294" y="0"/>
                  </a:moveTo>
                  <a:lnTo>
                    <a:pt x="0" y="323051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4884" y="4503788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17" y="58861"/>
                  </a:moveTo>
                  <a:lnTo>
                    <a:pt x="0" y="0"/>
                  </a:lnTo>
                  <a:lnTo>
                    <a:pt x="21420" y="21425"/>
                  </a:lnTo>
                  <a:lnTo>
                    <a:pt x="42846" y="3"/>
                  </a:lnTo>
                  <a:lnTo>
                    <a:pt x="21417" y="5886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44884" y="4503788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0" y="21425"/>
                  </a:moveTo>
                  <a:lnTo>
                    <a:pt x="0" y="0"/>
                  </a:lnTo>
                  <a:lnTo>
                    <a:pt x="21417" y="58861"/>
                  </a:lnTo>
                  <a:lnTo>
                    <a:pt x="42846" y="3"/>
                  </a:lnTo>
                  <a:lnTo>
                    <a:pt x="21420" y="21425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8125" y="1315450"/>
              <a:ext cx="191099" cy="2027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605" y="1772649"/>
              <a:ext cx="191099" cy="2027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9605" y="2077449"/>
              <a:ext cx="191099" cy="2027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605" y="3147299"/>
              <a:ext cx="191099" cy="1997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37175" y="2782299"/>
              <a:ext cx="1115060" cy="622300"/>
            </a:xfrm>
            <a:custGeom>
              <a:avLst/>
              <a:gdLst/>
              <a:ahLst/>
              <a:cxnLst/>
              <a:rect l="l" t="t" r="r" b="b"/>
              <a:pathLst>
                <a:path w="1115060" h="622300">
                  <a:moveTo>
                    <a:pt x="961479" y="0"/>
                  </a:moveTo>
                  <a:lnTo>
                    <a:pt x="1114479" y="0"/>
                  </a:lnTo>
                  <a:lnTo>
                    <a:pt x="1114479" y="164699"/>
                  </a:lnTo>
                  <a:lnTo>
                    <a:pt x="961479" y="164699"/>
                  </a:lnTo>
                  <a:lnTo>
                    <a:pt x="961479" y="0"/>
                  </a:lnTo>
                  <a:close/>
                </a:path>
                <a:path w="1115060" h="622300">
                  <a:moveTo>
                    <a:pt x="0" y="457199"/>
                  </a:moveTo>
                  <a:lnTo>
                    <a:pt x="152999" y="457199"/>
                  </a:lnTo>
                  <a:lnTo>
                    <a:pt x="152999" y="621899"/>
                  </a:lnTo>
                  <a:lnTo>
                    <a:pt x="0" y="621899"/>
                  </a:lnTo>
                  <a:lnTo>
                    <a:pt x="0" y="457199"/>
                  </a:lnTo>
                  <a:close/>
                </a:path>
              </a:pathLst>
            </a:custGeom>
            <a:ln w="3809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6255" y="2048049"/>
              <a:ext cx="808355" cy="121285"/>
            </a:xfrm>
            <a:custGeom>
              <a:avLst/>
              <a:gdLst/>
              <a:ahLst/>
              <a:cxnLst/>
              <a:rect l="l" t="t" r="r" b="b"/>
              <a:pathLst>
                <a:path w="808354" h="121285">
                  <a:moveTo>
                    <a:pt x="0" y="0"/>
                  </a:moveTo>
                  <a:lnTo>
                    <a:pt x="807835" y="12111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9727" y="2144806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0" y="42372"/>
                  </a:moveTo>
                  <a:lnTo>
                    <a:pt x="24362" y="24362"/>
                  </a:lnTo>
                  <a:lnTo>
                    <a:pt x="6352" y="0"/>
                  </a:lnTo>
                  <a:lnTo>
                    <a:pt x="61385" y="29913"/>
                  </a:lnTo>
                  <a:lnTo>
                    <a:pt x="0" y="4237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09727" y="2144806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24362" y="24362"/>
                  </a:moveTo>
                  <a:lnTo>
                    <a:pt x="0" y="42372"/>
                  </a:lnTo>
                  <a:lnTo>
                    <a:pt x="61385" y="29913"/>
                  </a:lnTo>
                  <a:lnTo>
                    <a:pt x="6352" y="0"/>
                  </a:lnTo>
                  <a:lnTo>
                    <a:pt x="24362" y="2436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10941" y="1718349"/>
              <a:ext cx="815340" cy="144780"/>
            </a:xfrm>
            <a:custGeom>
              <a:avLst/>
              <a:gdLst/>
              <a:ahLst/>
              <a:cxnLst/>
              <a:rect l="l" t="t" r="r" b="b"/>
              <a:pathLst>
                <a:path w="815339" h="144780">
                  <a:moveTo>
                    <a:pt x="815313" y="0"/>
                  </a:moveTo>
                  <a:lnTo>
                    <a:pt x="0" y="14432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74078" y="1837840"/>
              <a:ext cx="62230" cy="42545"/>
            </a:xfrm>
            <a:custGeom>
              <a:avLst/>
              <a:gdLst/>
              <a:ahLst/>
              <a:cxnLst/>
              <a:rect l="l" t="t" r="r" b="b"/>
              <a:pathLst>
                <a:path w="62230" h="42544">
                  <a:moveTo>
                    <a:pt x="61693" y="42190"/>
                  </a:moveTo>
                  <a:lnTo>
                    <a:pt x="0" y="31354"/>
                  </a:lnTo>
                  <a:lnTo>
                    <a:pt x="54224" y="0"/>
                  </a:lnTo>
                  <a:lnTo>
                    <a:pt x="36863" y="24829"/>
                  </a:lnTo>
                  <a:lnTo>
                    <a:pt x="61693" y="4219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4078" y="1837840"/>
              <a:ext cx="62230" cy="42545"/>
            </a:xfrm>
            <a:custGeom>
              <a:avLst/>
              <a:gdLst/>
              <a:ahLst/>
              <a:cxnLst/>
              <a:rect l="l" t="t" r="r" b="b"/>
              <a:pathLst>
                <a:path w="62230" h="42544">
                  <a:moveTo>
                    <a:pt x="36863" y="24829"/>
                  </a:moveTo>
                  <a:lnTo>
                    <a:pt x="54224" y="0"/>
                  </a:lnTo>
                  <a:lnTo>
                    <a:pt x="0" y="31354"/>
                  </a:lnTo>
                  <a:lnTo>
                    <a:pt x="61693" y="42190"/>
                  </a:lnTo>
                  <a:lnTo>
                    <a:pt x="36863" y="2482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4461" y="3139759"/>
              <a:ext cx="815340" cy="144780"/>
            </a:xfrm>
            <a:custGeom>
              <a:avLst/>
              <a:gdLst/>
              <a:ahLst/>
              <a:cxnLst/>
              <a:rect l="l" t="t" r="r" b="b"/>
              <a:pathLst>
                <a:path w="815339" h="144779">
                  <a:moveTo>
                    <a:pt x="815313" y="0"/>
                  </a:moveTo>
                  <a:lnTo>
                    <a:pt x="0" y="14431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17597" y="3259250"/>
              <a:ext cx="62230" cy="42545"/>
            </a:xfrm>
            <a:custGeom>
              <a:avLst/>
              <a:gdLst/>
              <a:ahLst/>
              <a:cxnLst/>
              <a:rect l="l" t="t" r="r" b="b"/>
              <a:pathLst>
                <a:path w="62230" h="42545">
                  <a:moveTo>
                    <a:pt x="61693" y="42190"/>
                  </a:moveTo>
                  <a:lnTo>
                    <a:pt x="0" y="31354"/>
                  </a:lnTo>
                  <a:lnTo>
                    <a:pt x="54224" y="0"/>
                  </a:lnTo>
                  <a:lnTo>
                    <a:pt x="36863" y="24829"/>
                  </a:lnTo>
                  <a:lnTo>
                    <a:pt x="61693" y="4219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17597" y="3259250"/>
              <a:ext cx="62230" cy="42545"/>
            </a:xfrm>
            <a:custGeom>
              <a:avLst/>
              <a:gdLst/>
              <a:ahLst/>
              <a:cxnLst/>
              <a:rect l="l" t="t" r="r" b="b"/>
              <a:pathLst>
                <a:path w="62230" h="42545">
                  <a:moveTo>
                    <a:pt x="36863" y="24829"/>
                  </a:moveTo>
                  <a:lnTo>
                    <a:pt x="54224" y="0"/>
                  </a:lnTo>
                  <a:lnTo>
                    <a:pt x="0" y="31354"/>
                  </a:lnTo>
                  <a:lnTo>
                    <a:pt x="61693" y="42190"/>
                  </a:lnTo>
                  <a:lnTo>
                    <a:pt x="36863" y="2482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60755" y="3671699"/>
              <a:ext cx="808355" cy="121285"/>
            </a:xfrm>
            <a:custGeom>
              <a:avLst/>
              <a:gdLst/>
              <a:ahLst/>
              <a:cxnLst/>
              <a:rect l="l" t="t" r="r" b="b"/>
              <a:pathLst>
                <a:path w="808355" h="121285">
                  <a:moveTo>
                    <a:pt x="0" y="0"/>
                  </a:moveTo>
                  <a:lnTo>
                    <a:pt x="807835" y="12111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4702" y="3690640"/>
              <a:ext cx="285681" cy="21334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842193" y="873781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BD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3195" y="873781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Sarah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05895" y="873781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 MT"/>
                <a:cs typeface="Arial MT"/>
              </a:rPr>
              <a:t>John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16770" y="704058"/>
            <a:ext cx="4305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el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modelo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entidad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relación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874" y="592875"/>
            <a:ext cx="84455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BD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8049" y="2798299"/>
            <a:ext cx="200025" cy="139065"/>
          </a:xfrm>
          <a:custGeom>
            <a:avLst/>
            <a:gdLst/>
            <a:ahLst/>
            <a:cxnLst/>
            <a:rect l="l" t="t" r="r" b="b"/>
            <a:pathLst>
              <a:path w="200025" h="139064">
                <a:moveTo>
                  <a:pt x="199799" y="138599"/>
                </a:moveTo>
                <a:lnTo>
                  <a:pt x="0" y="69299"/>
                </a:lnTo>
                <a:lnTo>
                  <a:pt x="199799" y="0"/>
                </a:lnTo>
                <a:lnTo>
                  <a:pt x="199799" y="1385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54200" y="1920300"/>
          <a:ext cx="3071493" cy="190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Hogares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B w="2857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Individuos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85725">
                        <a:lnSpc>
                          <a:spcPts val="1639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B w="2857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39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nhogar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B w="2857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nhogar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10">
                <a:tc rowSpan="2"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comuna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B w="28575">
                      <a:solidFill>
                        <a:srgbClr val="5959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mie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28575">
                      <a:solidFill>
                        <a:srgbClr val="59595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dominio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2857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comuna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v2_2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2857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dominio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v4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2857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edad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85725">
                        <a:lnSpc>
                          <a:spcPts val="1590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h2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2857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90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sexo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131350" y="2089924"/>
            <a:ext cx="1033780" cy="499745"/>
          </a:xfrm>
          <a:custGeom>
            <a:avLst/>
            <a:gdLst/>
            <a:ahLst/>
            <a:cxnLst/>
            <a:rect l="l" t="t" r="r" b="b"/>
            <a:pathLst>
              <a:path w="1033779" h="499744">
                <a:moveTo>
                  <a:pt x="1029099" y="499537"/>
                </a:moveTo>
                <a:lnTo>
                  <a:pt x="829299" y="360937"/>
                </a:lnTo>
                <a:lnTo>
                  <a:pt x="1029099" y="360937"/>
                </a:lnTo>
                <a:lnTo>
                  <a:pt x="1029099" y="499537"/>
                </a:lnTo>
                <a:close/>
              </a:path>
              <a:path w="1033779" h="499744">
                <a:moveTo>
                  <a:pt x="0" y="0"/>
                </a:moveTo>
                <a:lnTo>
                  <a:pt x="1033199" y="4439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5450" y="1476949"/>
          <a:ext cx="3067047" cy="1205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Dist.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Esc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Comunas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 rowSpan="2">
                  <a:txBody>
                    <a:bodyPr/>
                    <a:lstStyle/>
                    <a:p>
                      <a:pPr marL="85725">
                        <a:lnSpc>
                          <a:spcPts val="1664"/>
                        </a:lnSpc>
                        <a:spcBef>
                          <a:spcPts val="7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dist_esc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664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ts val="1664"/>
                        </a:lnSpc>
                        <a:spcBef>
                          <a:spcPts val="7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comuna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664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126724" y="3370188"/>
            <a:ext cx="1042035" cy="508634"/>
          </a:xfrm>
          <a:custGeom>
            <a:avLst/>
            <a:gdLst/>
            <a:ahLst/>
            <a:cxnLst/>
            <a:rect l="l" t="t" r="r" b="b"/>
            <a:pathLst>
              <a:path w="1042035" h="508635">
                <a:moveTo>
                  <a:pt x="1033724" y="138599"/>
                </a:moveTo>
                <a:lnTo>
                  <a:pt x="833924" y="138599"/>
                </a:lnTo>
                <a:lnTo>
                  <a:pt x="1033724" y="0"/>
                </a:lnTo>
                <a:lnTo>
                  <a:pt x="1033724" y="138599"/>
                </a:lnTo>
                <a:close/>
              </a:path>
              <a:path w="1042035" h="508635">
                <a:moveTo>
                  <a:pt x="0" y="508336"/>
                </a:moveTo>
                <a:lnTo>
                  <a:pt x="1041899" y="49036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04575" y="3265549"/>
          <a:ext cx="3013707" cy="1205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Muestra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Dominios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 rowSpan="2">
                  <a:txBody>
                    <a:bodyPr/>
                    <a:lstStyle/>
                    <a:p>
                      <a:pPr marL="85725">
                        <a:lnSpc>
                          <a:spcPts val="1664"/>
                        </a:lnSpc>
                        <a:spcBef>
                          <a:spcPts val="7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muestra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dominio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ts val="1664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ts val="1664"/>
                        </a:lnSpc>
                        <a:spcBef>
                          <a:spcPts val="7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dominio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664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19050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2504051" y="1959309"/>
            <a:ext cx="209550" cy="269875"/>
            <a:chOff x="2504051" y="1959309"/>
            <a:chExt cx="209550" cy="269875"/>
          </a:xfrm>
        </p:grpSpPr>
        <p:sp>
          <p:nvSpPr>
            <p:cNvPr id="12" name="object 12"/>
            <p:cNvSpPr/>
            <p:nvPr/>
          </p:nvSpPr>
          <p:spPr>
            <a:xfrm>
              <a:off x="2508813" y="1964071"/>
              <a:ext cx="200025" cy="260350"/>
            </a:xfrm>
            <a:custGeom>
              <a:avLst/>
              <a:gdLst/>
              <a:ahLst/>
              <a:cxnLst/>
              <a:rect l="l" t="t" r="r" b="b"/>
              <a:pathLst>
                <a:path w="200025" h="260350">
                  <a:moveTo>
                    <a:pt x="99899" y="260099"/>
                  </a:moveTo>
                  <a:lnTo>
                    <a:pt x="0" y="130049"/>
                  </a:lnTo>
                  <a:lnTo>
                    <a:pt x="99899" y="0"/>
                  </a:lnTo>
                  <a:lnTo>
                    <a:pt x="199799" y="130049"/>
                  </a:lnTo>
                  <a:lnTo>
                    <a:pt x="99899" y="26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8813" y="1964071"/>
              <a:ext cx="200025" cy="260350"/>
            </a:xfrm>
            <a:custGeom>
              <a:avLst/>
              <a:gdLst/>
              <a:ahLst/>
              <a:cxnLst/>
              <a:rect l="l" t="t" r="r" b="b"/>
              <a:pathLst>
                <a:path w="200025" h="260350">
                  <a:moveTo>
                    <a:pt x="0" y="130049"/>
                  </a:moveTo>
                  <a:lnTo>
                    <a:pt x="99899" y="0"/>
                  </a:lnTo>
                  <a:lnTo>
                    <a:pt x="199799" y="130049"/>
                  </a:lnTo>
                  <a:lnTo>
                    <a:pt x="99899" y="260099"/>
                  </a:lnTo>
                  <a:lnTo>
                    <a:pt x="0" y="130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4927" y="706608"/>
            <a:ext cx="159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el</a:t>
            </a:r>
            <a:r>
              <a:rPr sz="2400" b="1" spc="-10" dirty="0">
                <a:latin typeface="Arial"/>
                <a:cs typeface="Arial"/>
              </a:rPr>
              <a:t> lenguaje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975" y="1705306"/>
            <a:ext cx="28092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Arial"/>
                <a:cs typeface="Arial"/>
              </a:rPr>
              <a:t>clasificación</a:t>
            </a:r>
            <a:r>
              <a:rPr sz="2100" b="1" spc="-6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principal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5700" y="1705306"/>
            <a:ext cx="29425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Arial"/>
                <a:cs typeface="Arial"/>
              </a:rPr>
              <a:t>clasificación</a:t>
            </a:r>
            <a:r>
              <a:rPr sz="2100" b="1" spc="-6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extendida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67815" y="1177750"/>
            <a:ext cx="4649470" cy="454025"/>
            <a:chOff x="2067815" y="1177750"/>
            <a:chExt cx="4649470" cy="454025"/>
          </a:xfrm>
        </p:grpSpPr>
        <p:sp>
          <p:nvSpPr>
            <p:cNvPr id="7" name="object 7"/>
            <p:cNvSpPr/>
            <p:nvPr/>
          </p:nvSpPr>
          <p:spPr>
            <a:xfrm>
              <a:off x="2100919" y="1187275"/>
              <a:ext cx="2204720" cy="405130"/>
            </a:xfrm>
            <a:custGeom>
              <a:avLst/>
              <a:gdLst/>
              <a:ahLst/>
              <a:cxnLst/>
              <a:rect l="l" t="t" r="r" b="b"/>
              <a:pathLst>
                <a:path w="2204720" h="405130">
                  <a:moveTo>
                    <a:pt x="2204380" y="0"/>
                  </a:moveTo>
                  <a:lnTo>
                    <a:pt x="2179162" y="40160"/>
                  </a:lnTo>
                  <a:lnTo>
                    <a:pt x="2136361" y="64296"/>
                  </a:lnTo>
                  <a:lnTo>
                    <a:pt x="2075042" y="86554"/>
                  </a:lnTo>
                  <a:lnTo>
                    <a:pt x="2038047" y="97040"/>
                  </a:lnTo>
                  <a:lnTo>
                    <a:pt x="1997154" y="107131"/>
                  </a:lnTo>
                  <a:lnTo>
                    <a:pt x="1952606" y="116850"/>
                  </a:lnTo>
                  <a:lnTo>
                    <a:pt x="1904648" y="126224"/>
                  </a:lnTo>
                  <a:lnTo>
                    <a:pt x="1853521" y="135276"/>
                  </a:lnTo>
                  <a:lnTo>
                    <a:pt x="1799471" y="144032"/>
                  </a:lnTo>
                  <a:lnTo>
                    <a:pt x="1742741" y="152515"/>
                  </a:lnTo>
                  <a:lnTo>
                    <a:pt x="1683574" y="160752"/>
                  </a:lnTo>
                  <a:lnTo>
                    <a:pt x="1622214" y="168766"/>
                  </a:lnTo>
                  <a:lnTo>
                    <a:pt x="1558905" y="176582"/>
                  </a:lnTo>
                  <a:lnTo>
                    <a:pt x="1493890" y="184225"/>
                  </a:lnTo>
                  <a:lnTo>
                    <a:pt x="1427414" y="191720"/>
                  </a:lnTo>
                  <a:lnTo>
                    <a:pt x="1359719" y="199091"/>
                  </a:lnTo>
                  <a:lnTo>
                    <a:pt x="1291050" y="206364"/>
                  </a:lnTo>
                  <a:lnTo>
                    <a:pt x="1221649" y="213562"/>
                  </a:lnTo>
                  <a:lnTo>
                    <a:pt x="1151762" y="220711"/>
                  </a:lnTo>
                  <a:lnTo>
                    <a:pt x="1081630" y="227836"/>
                  </a:lnTo>
                  <a:lnTo>
                    <a:pt x="1025514" y="233534"/>
                  </a:lnTo>
                  <a:lnTo>
                    <a:pt x="969522" y="239245"/>
                  </a:lnTo>
                  <a:lnTo>
                    <a:pt x="913779" y="244982"/>
                  </a:lnTo>
                  <a:lnTo>
                    <a:pt x="858411" y="250756"/>
                  </a:lnTo>
                  <a:lnTo>
                    <a:pt x="803542" y="256581"/>
                  </a:lnTo>
                  <a:lnTo>
                    <a:pt x="749296" y="262470"/>
                  </a:lnTo>
                  <a:lnTo>
                    <a:pt x="695800" y="268434"/>
                  </a:lnTo>
                  <a:lnTo>
                    <a:pt x="643176" y="274487"/>
                  </a:lnTo>
                  <a:lnTo>
                    <a:pt x="591550" y="280642"/>
                  </a:lnTo>
                  <a:lnTo>
                    <a:pt x="541047" y="286910"/>
                  </a:lnTo>
                  <a:lnTo>
                    <a:pt x="491792" y="293305"/>
                  </a:lnTo>
                  <a:lnTo>
                    <a:pt x="443908" y="299839"/>
                  </a:lnTo>
                  <a:lnTo>
                    <a:pt x="397522" y="306525"/>
                  </a:lnTo>
                  <a:lnTo>
                    <a:pt x="352758" y="313376"/>
                  </a:lnTo>
                  <a:lnTo>
                    <a:pt x="309740" y="320404"/>
                  </a:lnTo>
                  <a:lnTo>
                    <a:pt x="248760" y="331306"/>
                  </a:lnTo>
                  <a:lnTo>
                    <a:pt x="192412" y="342678"/>
                  </a:lnTo>
                  <a:lnTo>
                    <a:pt x="141117" y="354563"/>
                  </a:lnTo>
                  <a:lnTo>
                    <a:pt x="95295" y="367003"/>
                  </a:lnTo>
                  <a:lnTo>
                    <a:pt x="55367" y="380041"/>
                  </a:lnTo>
                  <a:lnTo>
                    <a:pt x="14387" y="397245"/>
                  </a:lnTo>
                  <a:lnTo>
                    <a:pt x="1732" y="403972"/>
                  </a:lnTo>
                  <a:lnTo>
                    <a:pt x="0" y="40498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7815" y="1552606"/>
              <a:ext cx="72761" cy="782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05300" y="1187275"/>
              <a:ext cx="2378075" cy="406400"/>
            </a:xfrm>
            <a:custGeom>
              <a:avLst/>
              <a:gdLst/>
              <a:ahLst/>
              <a:cxnLst/>
              <a:rect l="l" t="t" r="r" b="b"/>
              <a:pathLst>
                <a:path w="2378075" h="406400">
                  <a:moveTo>
                    <a:pt x="0" y="0"/>
                  </a:moveTo>
                  <a:lnTo>
                    <a:pt x="23235" y="37245"/>
                  </a:lnTo>
                  <a:lnTo>
                    <a:pt x="62822" y="59807"/>
                  </a:lnTo>
                  <a:lnTo>
                    <a:pt x="119758" y="80735"/>
                  </a:lnTo>
                  <a:lnTo>
                    <a:pt x="192392" y="100186"/>
                  </a:lnTo>
                  <a:lnTo>
                    <a:pt x="234078" y="109406"/>
                  </a:lnTo>
                  <a:lnTo>
                    <a:pt x="279070" y="118314"/>
                  </a:lnTo>
                  <a:lnTo>
                    <a:pt x="327159" y="126931"/>
                  </a:lnTo>
                  <a:lnTo>
                    <a:pt x="378140" y="135276"/>
                  </a:lnTo>
                  <a:lnTo>
                    <a:pt x="431806" y="143368"/>
                  </a:lnTo>
                  <a:lnTo>
                    <a:pt x="487951" y="151227"/>
                  </a:lnTo>
                  <a:lnTo>
                    <a:pt x="546367" y="158872"/>
                  </a:lnTo>
                  <a:lnTo>
                    <a:pt x="606849" y="166322"/>
                  </a:lnTo>
                  <a:lnTo>
                    <a:pt x="669190" y="173597"/>
                  </a:lnTo>
                  <a:lnTo>
                    <a:pt x="733183" y="180717"/>
                  </a:lnTo>
                  <a:lnTo>
                    <a:pt x="798621" y="187701"/>
                  </a:lnTo>
                  <a:lnTo>
                    <a:pt x="865300" y="194568"/>
                  </a:lnTo>
                  <a:lnTo>
                    <a:pt x="933010" y="201338"/>
                  </a:lnTo>
                  <a:lnTo>
                    <a:pt x="1001547" y="208031"/>
                  </a:lnTo>
                  <a:lnTo>
                    <a:pt x="1070704" y="214665"/>
                  </a:lnTo>
                  <a:lnTo>
                    <a:pt x="1140273" y="221260"/>
                  </a:lnTo>
                  <a:lnTo>
                    <a:pt x="1210049" y="227836"/>
                  </a:lnTo>
                  <a:lnTo>
                    <a:pt x="1266752" y="233178"/>
                  </a:lnTo>
                  <a:lnTo>
                    <a:pt x="1323344" y="238530"/>
                  </a:lnTo>
                  <a:lnTo>
                    <a:pt x="1379714" y="243904"/>
                  </a:lnTo>
                  <a:lnTo>
                    <a:pt x="1435752" y="249308"/>
                  </a:lnTo>
                  <a:lnTo>
                    <a:pt x="1491347" y="254755"/>
                  </a:lnTo>
                  <a:lnTo>
                    <a:pt x="1546388" y="260253"/>
                  </a:lnTo>
                  <a:lnTo>
                    <a:pt x="1600764" y="265815"/>
                  </a:lnTo>
                  <a:lnTo>
                    <a:pt x="1654365" y="271449"/>
                  </a:lnTo>
                  <a:lnTo>
                    <a:pt x="1707079" y="277167"/>
                  </a:lnTo>
                  <a:lnTo>
                    <a:pt x="1758797" y="282978"/>
                  </a:lnTo>
                  <a:lnTo>
                    <a:pt x="1809406" y="288894"/>
                  </a:lnTo>
                  <a:lnTo>
                    <a:pt x="1858797" y="294925"/>
                  </a:lnTo>
                  <a:lnTo>
                    <a:pt x="1906859" y="301081"/>
                  </a:lnTo>
                  <a:lnTo>
                    <a:pt x="1953480" y="307373"/>
                  </a:lnTo>
                  <a:lnTo>
                    <a:pt x="1998550" y="313810"/>
                  </a:lnTo>
                  <a:lnTo>
                    <a:pt x="2041959" y="320404"/>
                  </a:lnTo>
                  <a:lnTo>
                    <a:pt x="2097061" y="329458"/>
                  </a:lnTo>
                  <a:lnTo>
                    <a:pt x="2148749" y="338833"/>
                  </a:lnTo>
                  <a:lnTo>
                    <a:pt x="2196760" y="348554"/>
                  </a:lnTo>
                  <a:lnTo>
                    <a:pt x="2240833" y="358646"/>
                  </a:lnTo>
                  <a:lnTo>
                    <a:pt x="2280704" y="369133"/>
                  </a:lnTo>
                  <a:lnTo>
                    <a:pt x="2328184" y="384245"/>
                  </a:lnTo>
                  <a:lnTo>
                    <a:pt x="2363489" y="398723"/>
                  </a:lnTo>
                  <a:lnTo>
                    <a:pt x="2373916" y="403972"/>
                  </a:lnTo>
                  <a:lnTo>
                    <a:pt x="2377715" y="406042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3287" y="1553589"/>
              <a:ext cx="73557" cy="7772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3900" y="2732107"/>
            <a:ext cx="1052830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latin typeface="Arial"/>
                <a:cs typeface="Arial"/>
              </a:rPr>
              <a:t>DDL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spc="-10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1450" y="2732107"/>
            <a:ext cx="1446530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latin typeface="Arial"/>
                <a:cs typeface="Arial"/>
              </a:rPr>
              <a:t>DML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spc="-10" dirty="0">
                <a:latin typeface="Arial"/>
                <a:cs typeface="Arial"/>
              </a:rPr>
              <a:t>manipulation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1379" y="2089125"/>
            <a:ext cx="2447925" cy="564515"/>
            <a:chOff x="731379" y="2089125"/>
            <a:chExt cx="2447925" cy="564515"/>
          </a:xfrm>
        </p:grpSpPr>
        <p:sp>
          <p:nvSpPr>
            <p:cNvPr id="14" name="object 14"/>
            <p:cNvSpPr/>
            <p:nvPr/>
          </p:nvSpPr>
          <p:spPr>
            <a:xfrm>
              <a:off x="753814" y="2098650"/>
              <a:ext cx="1306195" cy="510540"/>
            </a:xfrm>
            <a:custGeom>
              <a:avLst/>
              <a:gdLst/>
              <a:ahLst/>
              <a:cxnLst/>
              <a:rect l="l" t="t" r="r" b="b"/>
              <a:pathLst>
                <a:path w="1306195" h="510539">
                  <a:moveTo>
                    <a:pt x="1305885" y="0"/>
                  </a:moveTo>
                  <a:lnTo>
                    <a:pt x="1290966" y="50332"/>
                  </a:lnTo>
                  <a:lnTo>
                    <a:pt x="1248805" y="94809"/>
                  </a:lnTo>
                  <a:lnTo>
                    <a:pt x="1183293" y="134265"/>
                  </a:lnTo>
                  <a:lnTo>
                    <a:pt x="1142997" y="152373"/>
                  </a:lnTo>
                  <a:lnTo>
                    <a:pt x="1098322" y="169539"/>
                  </a:lnTo>
                  <a:lnTo>
                    <a:pt x="1049756" y="185869"/>
                  </a:lnTo>
                  <a:lnTo>
                    <a:pt x="997784" y="201467"/>
                  </a:lnTo>
                  <a:lnTo>
                    <a:pt x="942893" y="216438"/>
                  </a:lnTo>
                  <a:lnTo>
                    <a:pt x="885570" y="230887"/>
                  </a:lnTo>
                  <a:lnTo>
                    <a:pt x="826302" y="244918"/>
                  </a:lnTo>
                  <a:lnTo>
                    <a:pt x="765573" y="258635"/>
                  </a:lnTo>
                  <a:lnTo>
                    <a:pt x="703872" y="272143"/>
                  </a:lnTo>
                  <a:lnTo>
                    <a:pt x="641685" y="285548"/>
                  </a:lnTo>
                  <a:lnTo>
                    <a:pt x="586391" y="297461"/>
                  </a:lnTo>
                  <a:lnTo>
                    <a:pt x="531440" y="309447"/>
                  </a:lnTo>
                  <a:lnTo>
                    <a:pt x="477172" y="321581"/>
                  </a:lnTo>
                  <a:lnTo>
                    <a:pt x="423929" y="333935"/>
                  </a:lnTo>
                  <a:lnTo>
                    <a:pt x="372053" y="346584"/>
                  </a:lnTo>
                  <a:lnTo>
                    <a:pt x="321885" y="359600"/>
                  </a:lnTo>
                  <a:lnTo>
                    <a:pt x="273766" y="373058"/>
                  </a:lnTo>
                  <a:lnTo>
                    <a:pt x="228040" y="387029"/>
                  </a:lnTo>
                  <a:lnTo>
                    <a:pt x="185047" y="401589"/>
                  </a:lnTo>
                  <a:lnTo>
                    <a:pt x="140372" y="418763"/>
                  </a:lnTo>
                  <a:lnTo>
                    <a:pt x="100076" y="436879"/>
                  </a:lnTo>
                  <a:lnTo>
                    <a:pt x="64645" y="456040"/>
                  </a:lnTo>
                  <a:lnTo>
                    <a:pt x="27937" y="481623"/>
                  </a:lnTo>
                  <a:lnTo>
                    <a:pt x="541" y="509207"/>
                  </a:lnTo>
                  <a:lnTo>
                    <a:pt x="0" y="50991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904" y="2581071"/>
              <a:ext cx="40640" cy="62865"/>
            </a:xfrm>
            <a:custGeom>
              <a:avLst/>
              <a:gdLst/>
              <a:ahLst/>
              <a:cxnLst/>
              <a:rect l="l" t="t" r="r" b="b"/>
              <a:pathLst>
                <a:path w="40640" h="62864">
                  <a:moveTo>
                    <a:pt x="0" y="62637"/>
                  </a:moveTo>
                  <a:lnTo>
                    <a:pt x="189" y="0"/>
                  </a:lnTo>
                  <a:lnTo>
                    <a:pt x="12910" y="27497"/>
                  </a:lnTo>
                  <a:lnTo>
                    <a:pt x="40407" y="14776"/>
                  </a:lnTo>
                  <a:lnTo>
                    <a:pt x="0" y="6263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904" y="2581071"/>
              <a:ext cx="40640" cy="62865"/>
            </a:xfrm>
            <a:custGeom>
              <a:avLst/>
              <a:gdLst/>
              <a:ahLst/>
              <a:cxnLst/>
              <a:rect l="l" t="t" r="r" b="b"/>
              <a:pathLst>
                <a:path w="40640" h="62864">
                  <a:moveTo>
                    <a:pt x="12910" y="27497"/>
                  </a:moveTo>
                  <a:lnTo>
                    <a:pt x="189" y="0"/>
                  </a:lnTo>
                  <a:lnTo>
                    <a:pt x="0" y="62637"/>
                  </a:lnTo>
                  <a:lnTo>
                    <a:pt x="40407" y="14776"/>
                  </a:lnTo>
                  <a:lnTo>
                    <a:pt x="12910" y="27497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9700" y="2098650"/>
              <a:ext cx="1096010" cy="509270"/>
            </a:xfrm>
            <a:custGeom>
              <a:avLst/>
              <a:gdLst/>
              <a:ahLst/>
              <a:cxnLst/>
              <a:rect l="l" t="t" r="r" b="b"/>
              <a:pathLst>
                <a:path w="1096010" h="509269">
                  <a:moveTo>
                    <a:pt x="0" y="0"/>
                  </a:moveTo>
                  <a:lnTo>
                    <a:pt x="16259" y="57025"/>
                  </a:lnTo>
                  <a:lnTo>
                    <a:pt x="61786" y="106558"/>
                  </a:lnTo>
                  <a:lnTo>
                    <a:pt x="94000" y="128904"/>
                  </a:lnTo>
                  <a:lnTo>
                    <a:pt x="131701" y="149846"/>
                  </a:lnTo>
                  <a:lnTo>
                    <a:pt x="174281" y="169539"/>
                  </a:lnTo>
                  <a:lnTo>
                    <a:pt x="221128" y="188140"/>
                  </a:lnTo>
                  <a:lnTo>
                    <a:pt x="271634" y="205804"/>
                  </a:lnTo>
                  <a:lnTo>
                    <a:pt x="325189" y="222688"/>
                  </a:lnTo>
                  <a:lnTo>
                    <a:pt x="381183" y="238949"/>
                  </a:lnTo>
                  <a:lnTo>
                    <a:pt x="439005" y="254741"/>
                  </a:lnTo>
                  <a:lnTo>
                    <a:pt x="498048" y="270222"/>
                  </a:lnTo>
                  <a:lnTo>
                    <a:pt x="557699" y="285548"/>
                  </a:lnTo>
                  <a:lnTo>
                    <a:pt x="609916" y="298953"/>
                  </a:lnTo>
                  <a:lnTo>
                    <a:pt x="661724" y="312464"/>
                  </a:lnTo>
                  <a:lnTo>
                    <a:pt x="712714" y="326184"/>
                  </a:lnTo>
                  <a:lnTo>
                    <a:pt x="762480" y="340218"/>
                  </a:lnTo>
                  <a:lnTo>
                    <a:pt x="810612" y="354671"/>
                  </a:lnTo>
                  <a:lnTo>
                    <a:pt x="856701" y="369648"/>
                  </a:lnTo>
                  <a:lnTo>
                    <a:pt x="900339" y="385252"/>
                  </a:lnTo>
                  <a:lnTo>
                    <a:pt x="941118" y="401589"/>
                  </a:lnTo>
                  <a:lnTo>
                    <a:pt x="978630" y="418763"/>
                  </a:lnTo>
                  <a:lnTo>
                    <a:pt x="1012465" y="436879"/>
                  </a:lnTo>
                  <a:lnTo>
                    <a:pt x="1067472" y="476352"/>
                  </a:lnTo>
                  <a:lnTo>
                    <a:pt x="1092103" y="503520"/>
                  </a:lnTo>
                  <a:lnTo>
                    <a:pt x="1092787" y="504461"/>
                  </a:lnTo>
                  <a:lnTo>
                    <a:pt x="1093458" y="505405"/>
                  </a:lnTo>
                  <a:lnTo>
                    <a:pt x="1094114" y="506353"/>
                  </a:lnTo>
                  <a:lnTo>
                    <a:pt x="1095841" y="508912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8683" y="2580705"/>
              <a:ext cx="41275" cy="62865"/>
            </a:xfrm>
            <a:custGeom>
              <a:avLst/>
              <a:gdLst/>
              <a:ahLst/>
              <a:cxnLst/>
              <a:rect l="l" t="t" r="r" b="b"/>
              <a:pathLst>
                <a:path w="41275" h="62864">
                  <a:moveTo>
                    <a:pt x="38073" y="62574"/>
                  </a:moveTo>
                  <a:lnTo>
                    <a:pt x="0" y="12836"/>
                  </a:lnTo>
                  <a:lnTo>
                    <a:pt x="26857" y="26857"/>
                  </a:lnTo>
                  <a:lnTo>
                    <a:pt x="40878" y="0"/>
                  </a:lnTo>
                  <a:lnTo>
                    <a:pt x="38073" y="625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8683" y="2580705"/>
              <a:ext cx="41275" cy="62865"/>
            </a:xfrm>
            <a:custGeom>
              <a:avLst/>
              <a:gdLst/>
              <a:ahLst/>
              <a:cxnLst/>
              <a:rect l="l" t="t" r="r" b="b"/>
              <a:pathLst>
                <a:path w="41275" h="62864">
                  <a:moveTo>
                    <a:pt x="26857" y="26857"/>
                  </a:moveTo>
                  <a:lnTo>
                    <a:pt x="0" y="12836"/>
                  </a:lnTo>
                  <a:lnTo>
                    <a:pt x="38073" y="62574"/>
                  </a:lnTo>
                  <a:lnTo>
                    <a:pt x="40878" y="0"/>
                  </a:lnTo>
                  <a:lnTo>
                    <a:pt x="26857" y="26857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2025" y="3790863"/>
            <a:ext cx="139255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Consolas"/>
                <a:cs typeface="Consolas"/>
              </a:rPr>
              <a:t>CREATE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TABLE </a:t>
            </a:r>
            <a:r>
              <a:rPr sz="1400" dirty="0">
                <a:latin typeface="Consolas"/>
                <a:cs typeface="Consolas"/>
              </a:rPr>
              <a:t>ALTER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FUNCTION </a:t>
            </a:r>
            <a:r>
              <a:rPr sz="1400" dirty="0">
                <a:latin typeface="Consolas"/>
                <a:cs typeface="Consolas"/>
              </a:rPr>
              <a:t>DROP</a:t>
            </a:r>
            <a:r>
              <a:rPr sz="1400" spc="-20" dirty="0">
                <a:latin typeface="Consolas"/>
                <a:cs typeface="Consolas"/>
              </a:rPr>
              <a:t> VIEW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63575" y="3790863"/>
            <a:ext cx="6115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3575" y="4143962"/>
            <a:ext cx="1099185" cy="9137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Consolas"/>
                <a:cs typeface="Consolas"/>
              </a:rPr>
              <a:t>INSERT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INTO </a:t>
            </a:r>
            <a:r>
              <a:rPr sz="1400" spc="-10" dirty="0">
                <a:latin typeface="Consolas"/>
                <a:cs typeface="Consolas"/>
              </a:rPr>
              <a:t>UPDATE DELETE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spc="-10" dirty="0">
                <a:latin typeface="Consolas"/>
                <a:cs typeface="Consolas"/>
              </a:rPr>
              <a:t>TRUNCATE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025" y="4780413"/>
            <a:ext cx="806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onsolas"/>
                <a:cs typeface="Consolas"/>
              </a:rPr>
              <a:t>TRUNCATE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95450" y="2732107"/>
            <a:ext cx="1332865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latin typeface="Arial"/>
                <a:cs typeface="Arial"/>
              </a:rPr>
              <a:t>DCL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23000" y="2732107"/>
            <a:ext cx="1320165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latin typeface="Arial"/>
                <a:cs typeface="Arial"/>
              </a:rPr>
              <a:t>TCL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dirty="0">
                <a:latin typeface="Arial"/>
                <a:cs typeface="Arial"/>
              </a:rPr>
              <a:t>task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83575" y="3910538"/>
            <a:ext cx="6115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Consolas"/>
                <a:cs typeface="Consolas"/>
              </a:rPr>
              <a:t>GRANT REVOKE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17450" y="3910538"/>
            <a:ext cx="1685289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Consolas"/>
                <a:cs typeface="Consolas"/>
              </a:rPr>
              <a:t>BEGIN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TRANSACTION COMMIT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00"/>
              </a:lnSpc>
            </a:pPr>
            <a:r>
              <a:rPr sz="1400" spc="-10" dirty="0">
                <a:latin typeface="Consolas"/>
                <a:cs typeface="Consolas"/>
              </a:rPr>
              <a:t>ROLLBACK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42126" y="2089125"/>
            <a:ext cx="2235835" cy="564515"/>
            <a:chOff x="5742126" y="2089125"/>
            <a:chExt cx="2235835" cy="564515"/>
          </a:xfrm>
        </p:grpSpPr>
        <p:sp>
          <p:nvSpPr>
            <p:cNvPr id="29" name="object 29"/>
            <p:cNvSpPr/>
            <p:nvPr/>
          </p:nvSpPr>
          <p:spPr>
            <a:xfrm>
              <a:off x="6725274" y="2098650"/>
              <a:ext cx="1229995" cy="509905"/>
            </a:xfrm>
            <a:custGeom>
              <a:avLst/>
              <a:gdLst/>
              <a:ahLst/>
              <a:cxnLst/>
              <a:rect l="l" t="t" r="r" b="b"/>
              <a:pathLst>
                <a:path w="1229995" h="509905">
                  <a:moveTo>
                    <a:pt x="0" y="0"/>
                  </a:moveTo>
                  <a:lnTo>
                    <a:pt x="15942" y="53471"/>
                  </a:lnTo>
                  <a:lnTo>
                    <a:pt x="60803" y="100341"/>
                  </a:lnTo>
                  <a:lnTo>
                    <a:pt x="92688" y="121619"/>
                  </a:lnTo>
                  <a:lnTo>
                    <a:pt x="130135" y="141628"/>
                  </a:lnTo>
                  <a:lnTo>
                    <a:pt x="172586" y="160494"/>
                  </a:lnTo>
                  <a:lnTo>
                    <a:pt x="219487" y="178346"/>
                  </a:lnTo>
                  <a:lnTo>
                    <a:pt x="270280" y="195309"/>
                  </a:lnTo>
                  <a:lnTo>
                    <a:pt x="324411" y="211511"/>
                  </a:lnTo>
                  <a:lnTo>
                    <a:pt x="381322" y="227079"/>
                  </a:lnTo>
                  <a:lnTo>
                    <a:pt x="440457" y="242140"/>
                  </a:lnTo>
                  <a:lnTo>
                    <a:pt x="501261" y="256820"/>
                  </a:lnTo>
                  <a:lnTo>
                    <a:pt x="563177" y="271247"/>
                  </a:lnTo>
                  <a:lnTo>
                    <a:pt x="625649" y="285548"/>
                  </a:lnTo>
                  <a:lnTo>
                    <a:pt x="677733" y="297461"/>
                  </a:lnTo>
                  <a:lnTo>
                    <a:pt x="729495" y="309447"/>
                  </a:lnTo>
                  <a:lnTo>
                    <a:pt x="780614" y="321581"/>
                  </a:lnTo>
                  <a:lnTo>
                    <a:pt x="830767" y="333935"/>
                  </a:lnTo>
                  <a:lnTo>
                    <a:pt x="879632" y="346584"/>
                  </a:lnTo>
                  <a:lnTo>
                    <a:pt x="926888" y="359600"/>
                  </a:lnTo>
                  <a:lnTo>
                    <a:pt x="972214" y="373058"/>
                  </a:lnTo>
                  <a:lnTo>
                    <a:pt x="1015286" y="387029"/>
                  </a:lnTo>
                  <a:lnTo>
                    <a:pt x="1055784" y="401589"/>
                  </a:lnTo>
                  <a:lnTo>
                    <a:pt x="1097866" y="418763"/>
                  </a:lnTo>
                  <a:lnTo>
                    <a:pt x="1135823" y="436879"/>
                  </a:lnTo>
                  <a:lnTo>
                    <a:pt x="1169198" y="456040"/>
                  </a:lnTo>
                  <a:lnTo>
                    <a:pt x="1203775" y="481623"/>
                  </a:lnTo>
                  <a:lnTo>
                    <a:pt x="1229581" y="509207"/>
                  </a:lnTo>
                  <a:lnTo>
                    <a:pt x="1229824" y="50954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27821" y="2580919"/>
              <a:ext cx="40640" cy="62865"/>
            </a:xfrm>
            <a:custGeom>
              <a:avLst/>
              <a:gdLst/>
              <a:ahLst/>
              <a:cxnLst/>
              <a:rect l="l" t="t" r="r" b="b"/>
              <a:pathLst>
                <a:path w="40640" h="62864">
                  <a:moveTo>
                    <a:pt x="39591" y="62631"/>
                  </a:moveTo>
                  <a:lnTo>
                    <a:pt x="0" y="14093"/>
                  </a:lnTo>
                  <a:lnTo>
                    <a:pt x="27277" y="27277"/>
                  </a:lnTo>
                  <a:lnTo>
                    <a:pt x="40462" y="0"/>
                  </a:lnTo>
                  <a:lnTo>
                    <a:pt x="39591" y="6263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7821" y="2580919"/>
              <a:ext cx="40640" cy="62865"/>
            </a:xfrm>
            <a:custGeom>
              <a:avLst/>
              <a:gdLst/>
              <a:ahLst/>
              <a:cxnLst/>
              <a:rect l="l" t="t" r="r" b="b"/>
              <a:pathLst>
                <a:path w="40640" h="62864">
                  <a:moveTo>
                    <a:pt x="27277" y="27277"/>
                  </a:moveTo>
                  <a:lnTo>
                    <a:pt x="0" y="14093"/>
                  </a:lnTo>
                  <a:lnTo>
                    <a:pt x="39591" y="62631"/>
                  </a:lnTo>
                  <a:lnTo>
                    <a:pt x="40462" y="0"/>
                  </a:lnTo>
                  <a:lnTo>
                    <a:pt x="27277" y="27277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66555" y="2098650"/>
              <a:ext cx="958850" cy="508634"/>
            </a:xfrm>
            <a:custGeom>
              <a:avLst/>
              <a:gdLst/>
              <a:ahLst/>
              <a:cxnLst/>
              <a:rect l="l" t="t" r="r" b="b"/>
              <a:pathLst>
                <a:path w="958850" h="508635">
                  <a:moveTo>
                    <a:pt x="958719" y="0"/>
                  </a:moveTo>
                  <a:lnTo>
                    <a:pt x="942278" y="61086"/>
                  </a:lnTo>
                  <a:lnTo>
                    <a:pt x="896512" y="113593"/>
                  </a:lnTo>
                  <a:lnTo>
                    <a:pt x="864298" y="137116"/>
                  </a:lnTo>
                  <a:lnTo>
                    <a:pt x="826752" y="159081"/>
                  </a:lnTo>
                  <a:lnTo>
                    <a:pt x="784540" y="179681"/>
                  </a:lnTo>
                  <a:lnTo>
                    <a:pt x="738329" y="199111"/>
                  </a:lnTo>
                  <a:lnTo>
                    <a:pt x="688786" y="217567"/>
                  </a:lnTo>
                  <a:lnTo>
                    <a:pt x="636577" y="235244"/>
                  </a:lnTo>
                  <a:lnTo>
                    <a:pt x="582369" y="252336"/>
                  </a:lnTo>
                  <a:lnTo>
                    <a:pt x="526827" y="269039"/>
                  </a:lnTo>
                  <a:lnTo>
                    <a:pt x="470619" y="285548"/>
                  </a:lnTo>
                  <a:lnTo>
                    <a:pt x="418411" y="300875"/>
                  </a:lnTo>
                  <a:lnTo>
                    <a:pt x="366737" y="316358"/>
                  </a:lnTo>
                  <a:lnTo>
                    <a:pt x="316131" y="332154"/>
                  </a:lnTo>
                  <a:lnTo>
                    <a:pt x="267125" y="348419"/>
                  </a:lnTo>
                  <a:lnTo>
                    <a:pt x="220254" y="365309"/>
                  </a:lnTo>
                  <a:lnTo>
                    <a:pt x="176051" y="382981"/>
                  </a:lnTo>
                  <a:lnTo>
                    <a:pt x="135050" y="401589"/>
                  </a:lnTo>
                  <a:lnTo>
                    <a:pt x="72608" y="436879"/>
                  </a:lnTo>
                  <a:lnTo>
                    <a:pt x="24465" y="476352"/>
                  </a:lnTo>
                  <a:lnTo>
                    <a:pt x="2908" y="503520"/>
                  </a:lnTo>
                  <a:lnTo>
                    <a:pt x="2309" y="504461"/>
                  </a:lnTo>
                  <a:lnTo>
                    <a:pt x="1722" y="505405"/>
                  </a:lnTo>
                  <a:lnTo>
                    <a:pt x="1148" y="506353"/>
                  </a:lnTo>
                  <a:lnTo>
                    <a:pt x="0" y="50829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51651" y="2580570"/>
              <a:ext cx="41910" cy="62865"/>
            </a:xfrm>
            <a:custGeom>
              <a:avLst/>
              <a:gdLst/>
              <a:ahLst/>
              <a:cxnLst/>
              <a:rect l="l" t="t" r="r" b="b"/>
              <a:pathLst>
                <a:path w="41910" h="62864">
                  <a:moveTo>
                    <a:pt x="4880" y="62446"/>
                  </a:moveTo>
                  <a:lnTo>
                    <a:pt x="0" y="0"/>
                  </a:lnTo>
                  <a:lnTo>
                    <a:pt x="14904" y="26377"/>
                  </a:lnTo>
                  <a:lnTo>
                    <a:pt x="41281" y="11472"/>
                  </a:lnTo>
                  <a:lnTo>
                    <a:pt x="4880" y="6244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51651" y="2580570"/>
              <a:ext cx="41910" cy="62865"/>
            </a:xfrm>
            <a:custGeom>
              <a:avLst/>
              <a:gdLst/>
              <a:ahLst/>
              <a:cxnLst/>
              <a:rect l="l" t="t" r="r" b="b"/>
              <a:pathLst>
                <a:path w="41910" h="62864">
                  <a:moveTo>
                    <a:pt x="14904" y="26377"/>
                  </a:moveTo>
                  <a:lnTo>
                    <a:pt x="0" y="0"/>
                  </a:lnTo>
                  <a:lnTo>
                    <a:pt x="4880" y="62446"/>
                  </a:lnTo>
                  <a:lnTo>
                    <a:pt x="41281" y="11472"/>
                  </a:lnTo>
                  <a:lnTo>
                    <a:pt x="14904" y="26377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0874" y="592875"/>
            <a:ext cx="90678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41225" y="2472090"/>
            <a:ext cx="1341120" cy="35750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0"/>
              </a:lnSpc>
            </a:pP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2400" b="1" spc="-2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333333"/>
                </a:solidFill>
                <a:latin typeface="Consolas"/>
                <a:cs typeface="Consolas"/>
              </a:rPr>
              <a:t>*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1225" y="2834040"/>
            <a:ext cx="4525010" cy="35750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ts val="2260"/>
              </a:lnSpc>
            </a:pP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24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onsolas"/>
                <a:cs typeface="Consolas"/>
              </a:rPr>
              <a:t>eah2015_usuarios_hog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1219" y="3195993"/>
            <a:ext cx="2681605" cy="719455"/>
          </a:xfrm>
          <a:custGeom>
            <a:avLst/>
            <a:gdLst/>
            <a:ahLst/>
            <a:cxnLst/>
            <a:rect l="l" t="t" r="r" b="b"/>
            <a:pathLst>
              <a:path w="2681604" h="719454">
                <a:moveTo>
                  <a:pt x="2346121" y="361950"/>
                </a:moveTo>
                <a:lnTo>
                  <a:pt x="2346121" y="361950"/>
                </a:lnTo>
                <a:lnTo>
                  <a:pt x="0" y="361950"/>
                </a:lnTo>
                <a:lnTo>
                  <a:pt x="0" y="718845"/>
                </a:lnTo>
                <a:lnTo>
                  <a:pt x="2346121" y="718845"/>
                </a:lnTo>
                <a:lnTo>
                  <a:pt x="2346121" y="361950"/>
                </a:lnTo>
                <a:close/>
              </a:path>
              <a:path w="2681604" h="719454">
                <a:moveTo>
                  <a:pt x="2681287" y="0"/>
                </a:moveTo>
                <a:lnTo>
                  <a:pt x="2513711" y="0"/>
                </a:lnTo>
                <a:lnTo>
                  <a:pt x="1173060" y="0"/>
                </a:lnTo>
                <a:lnTo>
                  <a:pt x="335165" y="0"/>
                </a:lnTo>
                <a:lnTo>
                  <a:pt x="0" y="0"/>
                </a:lnTo>
                <a:lnTo>
                  <a:pt x="0" y="356895"/>
                </a:lnTo>
                <a:lnTo>
                  <a:pt x="335165" y="356895"/>
                </a:lnTo>
                <a:lnTo>
                  <a:pt x="1173060" y="356895"/>
                </a:lnTo>
                <a:lnTo>
                  <a:pt x="2513711" y="356895"/>
                </a:lnTo>
                <a:lnTo>
                  <a:pt x="2681287" y="356895"/>
                </a:lnTo>
                <a:lnTo>
                  <a:pt x="2681287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41225" y="3104857"/>
            <a:ext cx="268160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WHERE</a:t>
            </a:r>
            <a:r>
              <a:rPr sz="2400" b="1" spc="-2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v2_2</a:t>
            </a:r>
            <a:r>
              <a:rPr sz="24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2400" spc="-50" dirty="0">
                <a:solidFill>
                  <a:srgbClr val="008080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334645">
              <a:lnSpc>
                <a:spcPts val="2865"/>
              </a:lnSpc>
              <a:tabLst>
                <a:tab pos="1842770" algn="l"/>
              </a:tabLst>
            </a:pP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ORDER</a:t>
            </a:r>
            <a:r>
              <a:rPr sz="24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2400" b="1" spc="-25" dirty="0">
                <a:solidFill>
                  <a:srgbClr val="3333FF"/>
                </a:solidFill>
                <a:latin typeface="Consolas"/>
                <a:cs typeface="Consolas"/>
              </a:rPr>
              <a:t>BY</a:t>
            </a: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	</a:t>
            </a:r>
            <a:r>
              <a:rPr sz="2400" spc="-25" dirty="0">
                <a:solidFill>
                  <a:srgbClr val="333333"/>
                </a:solidFill>
                <a:latin typeface="Consolas"/>
                <a:cs typeface="Consolas"/>
              </a:rPr>
              <a:t>id;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874" y="592875"/>
            <a:ext cx="90678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550" y="929900"/>
            <a:ext cx="2035175" cy="906780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15925">
              <a:lnSpc>
                <a:spcPts val="2865"/>
              </a:lnSpc>
              <a:spcBef>
                <a:spcPts val="575"/>
              </a:spcBef>
            </a:pPr>
            <a:r>
              <a:rPr sz="2400" b="1" spc="-10" dirty="0">
                <a:latin typeface="Arial"/>
                <a:cs typeface="Arial"/>
              </a:rPr>
              <a:t>SELECT</a:t>
            </a:r>
            <a:endParaRPr sz="2400">
              <a:latin typeface="Arial"/>
              <a:cs typeface="Arial"/>
            </a:endParaRPr>
          </a:p>
          <a:p>
            <a:pPr marL="534035">
              <a:lnSpc>
                <a:spcPts val="2865"/>
              </a:lnSpc>
            </a:pPr>
            <a:r>
              <a:rPr sz="2400" b="1" spc="-10" dirty="0">
                <a:latin typeface="Arial"/>
                <a:cs typeface="Arial"/>
              </a:rPr>
              <a:t>simple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6268" y="1779526"/>
            <a:ext cx="110489" cy="208279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*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124" y="1655087"/>
            <a:ext cx="2374900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620"/>
              </a:spcBef>
              <a:tabLst>
                <a:tab pos="1662430" algn="l"/>
              </a:tabLst>
            </a:pPr>
            <a:r>
              <a:rPr sz="1400" dirty="0">
                <a:latin typeface="Arial MT"/>
                <a:cs typeface="Arial MT"/>
              </a:rPr>
              <a:t>Lista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campos:</a:t>
            </a:r>
            <a:r>
              <a:rPr sz="1400" dirty="0">
                <a:latin typeface="Arial MT"/>
                <a:cs typeface="Arial MT"/>
              </a:rPr>
              <a:t>	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todos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29862" y="1843375"/>
            <a:ext cx="812165" cy="571500"/>
            <a:chOff x="2629862" y="1843375"/>
            <a:chExt cx="812165" cy="571500"/>
          </a:xfrm>
        </p:grpSpPr>
        <p:sp>
          <p:nvSpPr>
            <p:cNvPr id="12" name="object 12"/>
            <p:cNvSpPr/>
            <p:nvPr/>
          </p:nvSpPr>
          <p:spPr>
            <a:xfrm>
              <a:off x="2634625" y="1848137"/>
              <a:ext cx="767080" cy="537210"/>
            </a:xfrm>
            <a:custGeom>
              <a:avLst/>
              <a:gdLst/>
              <a:ahLst/>
              <a:cxnLst/>
              <a:rect l="l" t="t" r="r" b="b"/>
              <a:pathLst>
                <a:path w="767079" h="537210">
                  <a:moveTo>
                    <a:pt x="0" y="0"/>
                  </a:moveTo>
                  <a:lnTo>
                    <a:pt x="767079" y="53692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2683" y="2372176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433" y="37676"/>
                  </a:moveTo>
                  <a:lnTo>
                    <a:pt x="0" y="25777"/>
                  </a:lnTo>
                  <a:lnTo>
                    <a:pt x="18043" y="0"/>
                  </a:lnTo>
                  <a:lnTo>
                    <a:pt x="44433" y="3767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2683" y="2372176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0" y="25777"/>
                  </a:moveTo>
                  <a:lnTo>
                    <a:pt x="44433" y="37676"/>
                  </a:lnTo>
                  <a:lnTo>
                    <a:pt x="18043" y="0"/>
                  </a:lnTo>
                  <a:lnTo>
                    <a:pt x="0" y="2577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88499" y="2041200"/>
            <a:ext cx="1468755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 MT"/>
                <a:cs typeface="Arial MT"/>
              </a:rPr>
              <a:t>Tabla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origen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8348" y="2229487"/>
            <a:ext cx="1355090" cy="522605"/>
            <a:chOff x="5638348" y="2229487"/>
            <a:chExt cx="1355090" cy="522605"/>
          </a:xfrm>
        </p:grpSpPr>
        <p:sp>
          <p:nvSpPr>
            <p:cNvPr id="17" name="object 17"/>
            <p:cNvSpPr/>
            <p:nvPr/>
          </p:nvSpPr>
          <p:spPr>
            <a:xfrm>
              <a:off x="5683502" y="2234250"/>
              <a:ext cx="1305560" cy="497840"/>
            </a:xfrm>
            <a:custGeom>
              <a:avLst/>
              <a:gdLst/>
              <a:ahLst/>
              <a:cxnLst/>
              <a:rect l="l" t="t" r="r" b="b"/>
              <a:pathLst>
                <a:path w="1305559" h="497839">
                  <a:moveTo>
                    <a:pt x="1304997" y="0"/>
                  </a:moveTo>
                  <a:lnTo>
                    <a:pt x="0" y="49744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43111" y="27169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096"/>
                  </a:moveTo>
                  <a:lnTo>
                    <a:pt x="34786" y="0"/>
                  </a:lnTo>
                  <a:lnTo>
                    <a:pt x="45994" y="29401"/>
                  </a:lnTo>
                  <a:lnTo>
                    <a:pt x="0" y="3009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3111" y="27169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4786" y="0"/>
                  </a:moveTo>
                  <a:lnTo>
                    <a:pt x="0" y="30096"/>
                  </a:lnTo>
                  <a:lnTo>
                    <a:pt x="45994" y="29401"/>
                  </a:lnTo>
                  <a:lnTo>
                    <a:pt x="34786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21674" y="3759100"/>
            <a:ext cx="2035175" cy="8083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Filtro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¿qué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registros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quiero?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ts val="1430"/>
              </a:lnSpc>
            </a:pPr>
            <a:r>
              <a:rPr sz="1200" dirty="0">
                <a:latin typeface="Arial MT"/>
                <a:cs typeface="Arial MT"/>
              </a:rPr>
              <a:t>(si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está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quiero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todos)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23189" y="3465422"/>
            <a:ext cx="1903730" cy="702945"/>
            <a:chOff x="4623189" y="3465422"/>
            <a:chExt cx="1903730" cy="702945"/>
          </a:xfrm>
        </p:grpSpPr>
        <p:sp>
          <p:nvSpPr>
            <p:cNvPr id="22" name="object 22"/>
            <p:cNvSpPr/>
            <p:nvPr/>
          </p:nvSpPr>
          <p:spPr>
            <a:xfrm>
              <a:off x="4668544" y="3485040"/>
              <a:ext cx="1853564" cy="678180"/>
            </a:xfrm>
            <a:custGeom>
              <a:avLst/>
              <a:gdLst/>
              <a:ahLst/>
              <a:cxnLst/>
              <a:rect l="l" t="t" r="r" b="b"/>
              <a:pathLst>
                <a:path w="1853565" h="678179">
                  <a:moveTo>
                    <a:pt x="1853130" y="67815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27951" y="347018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35185" y="29629"/>
                  </a:moveTo>
                  <a:lnTo>
                    <a:pt x="0" y="0"/>
                  </a:lnTo>
                  <a:lnTo>
                    <a:pt x="45999" y="80"/>
                  </a:lnTo>
                  <a:lnTo>
                    <a:pt x="35185" y="2962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7951" y="347018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45999" y="80"/>
                  </a:moveTo>
                  <a:lnTo>
                    <a:pt x="0" y="0"/>
                  </a:lnTo>
                  <a:lnTo>
                    <a:pt x="35185" y="29629"/>
                  </a:lnTo>
                  <a:lnTo>
                    <a:pt x="45999" y="8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89299" y="4406550"/>
            <a:ext cx="814069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615"/>
              </a:spcBef>
            </a:pPr>
            <a:r>
              <a:rPr sz="1400" spc="-10" dirty="0">
                <a:latin typeface="Arial MT"/>
                <a:cs typeface="Arial MT"/>
              </a:rPr>
              <a:t>Orden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98437" y="3760410"/>
            <a:ext cx="1697355" cy="844550"/>
            <a:chOff x="2398437" y="3760410"/>
            <a:chExt cx="1697355" cy="844550"/>
          </a:xfrm>
        </p:grpSpPr>
        <p:sp>
          <p:nvSpPr>
            <p:cNvPr id="27" name="object 27"/>
            <p:cNvSpPr/>
            <p:nvPr/>
          </p:nvSpPr>
          <p:spPr>
            <a:xfrm>
              <a:off x="2403200" y="3784333"/>
              <a:ext cx="1649095" cy="815340"/>
            </a:xfrm>
            <a:custGeom>
              <a:avLst/>
              <a:gdLst/>
              <a:ahLst/>
              <a:cxnLst/>
              <a:rect l="l" t="t" r="r" b="b"/>
              <a:pathLst>
                <a:path w="1649095" h="815339">
                  <a:moveTo>
                    <a:pt x="0" y="815266"/>
                  </a:moveTo>
                  <a:lnTo>
                    <a:pt x="16485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44797" y="3765172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13948" y="33263"/>
                  </a:moveTo>
                  <a:lnTo>
                    <a:pt x="0" y="5058"/>
                  </a:lnTo>
                  <a:lnTo>
                    <a:pt x="45720" y="0"/>
                  </a:lnTo>
                  <a:lnTo>
                    <a:pt x="13948" y="3326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44797" y="3765172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13948" y="33263"/>
                  </a:moveTo>
                  <a:lnTo>
                    <a:pt x="45720" y="0"/>
                  </a:lnTo>
                  <a:lnTo>
                    <a:pt x="0" y="5058"/>
                  </a:lnTo>
                  <a:lnTo>
                    <a:pt x="13948" y="3326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41219" y="2723870"/>
            <a:ext cx="4860290" cy="357505"/>
          </a:xfrm>
          <a:custGeom>
            <a:avLst/>
            <a:gdLst/>
            <a:ahLst/>
            <a:cxnLst/>
            <a:rect l="l" t="t" r="r" b="b"/>
            <a:pathLst>
              <a:path w="4860290" h="357505">
                <a:moveTo>
                  <a:pt x="4859833" y="0"/>
                </a:moveTo>
                <a:lnTo>
                  <a:pt x="4859833" y="0"/>
                </a:lnTo>
                <a:lnTo>
                  <a:pt x="0" y="0"/>
                </a:lnTo>
                <a:lnTo>
                  <a:pt x="0" y="356895"/>
                </a:lnTo>
                <a:lnTo>
                  <a:pt x="4859833" y="356895"/>
                </a:lnTo>
                <a:lnTo>
                  <a:pt x="4859833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28525" y="2632732"/>
            <a:ext cx="488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1795" algn="l"/>
              </a:tabLst>
            </a:pP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2400" b="1" spc="-3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v2_2,</a:t>
            </a:r>
            <a:r>
              <a:rPr sz="2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count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(*)</a:t>
            </a:r>
            <a:r>
              <a:rPr sz="2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b="1" spc="-25" dirty="0">
                <a:solidFill>
                  <a:srgbClr val="3333FF"/>
                </a:solidFill>
                <a:latin typeface="Consolas"/>
                <a:cs typeface="Consolas"/>
              </a:rPr>
              <a:t>as</a:t>
            </a: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	</a:t>
            </a:r>
            <a:r>
              <a:rPr sz="2400" spc="-20" dirty="0">
                <a:solidFill>
                  <a:srgbClr val="333333"/>
                </a:solidFill>
                <a:latin typeface="Consolas"/>
                <a:cs typeface="Consolas"/>
              </a:rPr>
              <a:t>cant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1219" y="3085820"/>
            <a:ext cx="4525010" cy="357505"/>
          </a:xfrm>
          <a:custGeom>
            <a:avLst/>
            <a:gdLst/>
            <a:ahLst/>
            <a:cxnLst/>
            <a:rect l="l" t="t" r="r" b="b"/>
            <a:pathLst>
              <a:path w="4525009" h="357504">
                <a:moveTo>
                  <a:pt x="4524667" y="0"/>
                </a:moveTo>
                <a:lnTo>
                  <a:pt x="1005484" y="0"/>
                </a:lnTo>
                <a:lnTo>
                  <a:pt x="335165" y="0"/>
                </a:lnTo>
                <a:lnTo>
                  <a:pt x="0" y="0"/>
                </a:lnTo>
                <a:lnTo>
                  <a:pt x="0" y="356895"/>
                </a:lnTo>
                <a:lnTo>
                  <a:pt x="335165" y="356895"/>
                </a:lnTo>
                <a:lnTo>
                  <a:pt x="1005484" y="356895"/>
                </a:lnTo>
                <a:lnTo>
                  <a:pt x="4524667" y="356895"/>
                </a:lnTo>
                <a:lnTo>
                  <a:pt x="4524667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41225" y="3085815"/>
            <a:ext cx="452501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ts val="2260"/>
              </a:lnSpc>
            </a:pP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24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onsolas"/>
                <a:cs typeface="Consolas"/>
              </a:rPr>
              <a:t>eah2015_usuarios_hog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219" y="3447770"/>
            <a:ext cx="2681605" cy="357505"/>
          </a:xfrm>
          <a:custGeom>
            <a:avLst/>
            <a:gdLst/>
            <a:ahLst/>
            <a:cxnLst/>
            <a:rect l="l" t="t" r="r" b="b"/>
            <a:pathLst>
              <a:path w="2681604" h="357504">
                <a:moveTo>
                  <a:pt x="2681287" y="0"/>
                </a:moveTo>
                <a:lnTo>
                  <a:pt x="2513711" y="0"/>
                </a:lnTo>
                <a:lnTo>
                  <a:pt x="1173060" y="0"/>
                </a:lnTo>
                <a:lnTo>
                  <a:pt x="335165" y="0"/>
                </a:lnTo>
                <a:lnTo>
                  <a:pt x="0" y="0"/>
                </a:lnTo>
                <a:lnTo>
                  <a:pt x="0" y="356895"/>
                </a:lnTo>
                <a:lnTo>
                  <a:pt x="335165" y="356895"/>
                </a:lnTo>
                <a:lnTo>
                  <a:pt x="1173060" y="356895"/>
                </a:lnTo>
                <a:lnTo>
                  <a:pt x="2513711" y="356895"/>
                </a:lnTo>
                <a:lnTo>
                  <a:pt x="2681287" y="356895"/>
                </a:lnTo>
                <a:lnTo>
                  <a:pt x="2681287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41225" y="3447765"/>
            <a:ext cx="269430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ts val="2260"/>
              </a:lnSpc>
            </a:pP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WHERE</a:t>
            </a:r>
            <a:r>
              <a:rPr sz="24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onsolas"/>
                <a:cs typeface="Consolas"/>
              </a:rPr>
              <a:t>nhogar=</a:t>
            </a:r>
            <a:r>
              <a:rPr sz="2400" spc="-10" dirty="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41219" y="3809720"/>
            <a:ext cx="2513965" cy="357505"/>
          </a:xfrm>
          <a:custGeom>
            <a:avLst/>
            <a:gdLst/>
            <a:ahLst/>
            <a:cxnLst/>
            <a:rect l="l" t="t" r="r" b="b"/>
            <a:pathLst>
              <a:path w="2513965" h="357504">
                <a:moveTo>
                  <a:pt x="2513711" y="0"/>
                </a:moveTo>
                <a:lnTo>
                  <a:pt x="2513711" y="0"/>
                </a:lnTo>
                <a:lnTo>
                  <a:pt x="0" y="0"/>
                </a:lnTo>
                <a:lnTo>
                  <a:pt x="0" y="356895"/>
                </a:lnTo>
                <a:lnTo>
                  <a:pt x="2513711" y="356895"/>
                </a:lnTo>
                <a:lnTo>
                  <a:pt x="2513711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41225" y="3809715"/>
            <a:ext cx="251396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ts val="2260"/>
              </a:lnSpc>
              <a:tabLst>
                <a:tab pos="1842770" algn="l"/>
              </a:tabLst>
            </a:pP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GROUP</a:t>
            </a:r>
            <a:r>
              <a:rPr sz="24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2400" b="1" spc="-25" dirty="0">
                <a:solidFill>
                  <a:srgbClr val="3333FF"/>
                </a:solidFill>
                <a:latin typeface="Consolas"/>
                <a:cs typeface="Consolas"/>
              </a:rPr>
              <a:t>BY</a:t>
            </a: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	</a:t>
            </a:r>
            <a:r>
              <a:rPr sz="2400" spc="-20" dirty="0">
                <a:solidFill>
                  <a:srgbClr val="333333"/>
                </a:solidFill>
                <a:latin typeface="Consolas"/>
                <a:cs typeface="Consolas"/>
              </a:rPr>
              <a:t>v2_2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41225" y="4171665"/>
            <a:ext cx="2681605" cy="35750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ts val="2260"/>
              </a:lnSpc>
              <a:tabLst>
                <a:tab pos="1842770" algn="l"/>
              </a:tabLst>
            </a:pP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ORDER</a:t>
            </a:r>
            <a:r>
              <a:rPr sz="24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2400" b="1" spc="-25" dirty="0">
                <a:solidFill>
                  <a:srgbClr val="3333FF"/>
                </a:solidFill>
                <a:latin typeface="Consolas"/>
                <a:cs typeface="Consolas"/>
              </a:rPr>
              <a:t>BY</a:t>
            </a:r>
            <a:r>
              <a:rPr sz="2400" b="1" dirty="0">
                <a:solidFill>
                  <a:srgbClr val="3333FF"/>
                </a:solidFill>
                <a:latin typeface="Consolas"/>
                <a:cs typeface="Consolas"/>
              </a:rPr>
              <a:t>	</a:t>
            </a:r>
            <a:r>
              <a:rPr sz="2400" spc="-10" dirty="0">
                <a:solidFill>
                  <a:srgbClr val="333333"/>
                </a:solidFill>
                <a:latin typeface="Consolas"/>
                <a:cs typeface="Consolas"/>
              </a:rPr>
              <a:t>v2_2;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874" y="592875"/>
            <a:ext cx="90678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4550" y="929900"/>
            <a:ext cx="2035175" cy="956310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15925">
              <a:lnSpc>
                <a:spcPts val="2865"/>
              </a:lnSpc>
              <a:spcBef>
                <a:spcPts val="575"/>
              </a:spcBef>
            </a:pPr>
            <a:r>
              <a:rPr sz="2400" b="1" spc="-10" dirty="0">
                <a:latin typeface="Arial"/>
                <a:cs typeface="Arial"/>
              </a:rPr>
              <a:t>SELECT</a:t>
            </a:r>
            <a:endParaRPr sz="2400">
              <a:latin typeface="Arial"/>
              <a:cs typeface="Arial"/>
            </a:endParaRPr>
          </a:p>
          <a:p>
            <a:pPr marL="322580">
              <a:lnSpc>
                <a:spcPts val="2865"/>
              </a:lnSpc>
            </a:pPr>
            <a:r>
              <a:rPr sz="2400" b="1" spc="-10" dirty="0">
                <a:latin typeface="Arial"/>
                <a:cs typeface="Arial"/>
              </a:rPr>
              <a:t>agrupado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124" y="2112299"/>
            <a:ext cx="2735580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Arial MT"/>
                <a:cs typeface="Arial MT"/>
              </a:rPr>
              <a:t>Lista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campos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-10" dirty="0">
                <a:latin typeface="Arial MT"/>
                <a:cs typeface="Arial MT"/>
              </a:rPr>
              <a:t> expresiones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23062" y="2493637"/>
            <a:ext cx="1757680" cy="300355"/>
            <a:chOff x="1623062" y="2493637"/>
            <a:chExt cx="1757680" cy="300355"/>
          </a:xfrm>
        </p:grpSpPr>
        <p:sp>
          <p:nvSpPr>
            <p:cNvPr id="16" name="object 16"/>
            <p:cNvSpPr/>
            <p:nvPr/>
          </p:nvSpPr>
          <p:spPr>
            <a:xfrm>
              <a:off x="1627824" y="2498400"/>
              <a:ext cx="1705610" cy="275590"/>
            </a:xfrm>
            <a:custGeom>
              <a:avLst/>
              <a:gdLst/>
              <a:ahLst/>
              <a:cxnLst/>
              <a:rect l="l" t="t" r="r" b="b"/>
              <a:pathLst>
                <a:path w="1705610" h="275589">
                  <a:moveTo>
                    <a:pt x="0" y="0"/>
                  </a:moveTo>
                  <a:lnTo>
                    <a:pt x="1705480" y="27529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0797" y="2758161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1063"/>
                  </a:moveTo>
                  <a:lnTo>
                    <a:pt x="5014" y="0"/>
                  </a:lnTo>
                  <a:lnTo>
                    <a:pt x="45179" y="22419"/>
                  </a:lnTo>
                  <a:lnTo>
                    <a:pt x="0" y="3106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30797" y="2758161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1063"/>
                  </a:moveTo>
                  <a:lnTo>
                    <a:pt x="45179" y="22419"/>
                  </a:lnTo>
                  <a:lnTo>
                    <a:pt x="5014" y="0"/>
                  </a:lnTo>
                  <a:lnTo>
                    <a:pt x="0" y="3106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0124" y="3459600"/>
            <a:ext cx="1468755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Agrupamiento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23862" y="2300587"/>
            <a:ext cx="2706370" cy="1609090"/>
            <a:chOff x="1723862" y="2300587"/>
            <a:chExt cx="2706370" cy="1609090"/>
          </a:xfrm>
        </p:grpSpPr>
        <p:sp>
          <p:nvSpPr>
            <p:cNvPr id="21" name="object 21"/>
            <p:cNvSpPr/>
            <p:nvPr/>
          </p:nvSpPr>
          <p:spPr>
            <a:xfrm>
              <a:off x="2995524" y="2305349"/>
              <a:ext cx="1388745" cy="394970"/>
            </a:xfrm>
            <a:custGeom>
              <a:avLst/>
              <a:gdLst/>
              <a:ahLst/>
              <a:cxnLst/>
              <a:rect l="l" t="t" r="r" b="b"/>
              <a:pathLst>
                <a:path w="1388745" h="394969">
                  <a:moveTo>
                    <a:pt x="0" y="0"/>
                  </a:moveTo>
                  <a:lnTo>
                    <a:pt x="1388329" y="39476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79551" y="2684986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265"/>
                  </a:moveTo>
                  <a:lnTo>
                    <a:pt x="8605" y="0"/>
                  </a:lnTo>
                  <a:lnTo>
                    <a:pt x="45879" y="26955"/>
                  </a:lnTo>
                  <a:lnTo>
                    <a:pt x="0" y="30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79551" y="2684986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265"/>
                  </a:moveTo>
                  <a:lnTo>
                    <a:pt x="45879" y="26955"/>
                  </a:lnTo>
                  <a:lnTo>
                    <a:pt x="8605" y="0"/>
                  </a:lnTo>
                  <a:lnTo>
                    <a:pt x="0" y="302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28624" y="3652650"/>
              <a:ext cx="726440" cy="236854"/>
            </a:xfrm>
            <a:custGeom>
              <a:avLst/>
              <a:gdLst/>
              <a:ahLst/>
              <a:cxnLst/>
              <a:rect l="l" t="t" r="r" b="b"/>
              <a:pathLst>
                <a:path w="726439" h="236854">
                  <a:moveTo>
                    <a:pt x="0" y="0"/>
                  </a:moveTo>
                  <a:lnTo>
                    <a:pt x="725964" y="23668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9712" y="3874377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79">
                  <a:moveTo>
                    <a:pt x="0" y="29915"/>
                  </a:moveTo>
                  <a:lnTo>
                    <a:pt x="9753" y="0"/>
                  </a:lnTo>
                  <a:lnTo>
                    <a:pt x="45973" y="28355"/>
                  </a:lnTo>
                  <a:lnTo>
                    <a:pt x="0" y="2991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49712" y="3874377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79">
                  <a:moveTo>
                    <a:pt x="0" y="29915"/>
                  </a:moveTo>
                  <a:lnTo>
                    <a:pt x="45973" y="28355"/>
                  </a:lnTo>
                  <a:lnTo>
                    <a:pt x="9753" y="0"/>
                  </a:lnTo>
                  <a:lnTo>
                    <a:pt x="0" y="2991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13925" y="2029749"/>
            <a:ext cx="577850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615"/>
              </a:spcBef>
            </a:pPr>
            <a:r>
              <a:rPr sz="1400" spc="-10" dirty="0">
                <a:latin typeface="Arial MT"/>
                <a:cs typeface="Arial MT"/>
              </a:rPr>
              <a:t>alias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6180" y="2411087"/>
            <a:ext cx="281257" cy="2746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066475" y="3586800"/>
            <a:ext cx="2073275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 MT"/>
                <a:cs typeface="Arial MT"/>
              </a:rPr>
              <a:t>Función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agregación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107840" y="3021718"/>
            <a:ext cx="963930" cy="763270"/>
            <a:chOff x="5107840" y="3021718"/>
            <a:chExt cx="963930" cy="763270"/>
          </a:xfrm>
        </p:grpSpPr>
        <p:sp>
          <p:nvSpPr>
            <p:cNvPr id="31" name="object 31"/>
            <p:cNvSpPr/>
            <p:nvPr/>
          </p:nvSpPr>
          <p:spPr>
            <a:xfrm>
              <a:off x="5146523" y="3053271"/>
              <a:ext cx="920115" cy="727075"/>
            </a:xfrm>
            <a:custGeom>
              <a:avLst/>
              <a:gdLst/>
              <a:ahLst/>
              <a:cxnLst/>
              <a:rect l="l" t="t" r="r" b="b"/>
              <a:pathLst>
                <a:path w="920114" h="727075">
                  <a:moveTo>
                    <a:pt x="919951" y="72657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12602" y="3026480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24169" y="39137"/>
                  </a:moveTo>
                  <a:lnTo>
                    <a:pt x="0" y="0"/>
                  </a:lnTo>
                  <a:lnTo>
                    <a:pt x="43672" y="14444"/>
                  </a:lnTo>
                  <a:lnTo>
                    <a:pt x="24169" y="3913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12602" y="3026480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43672" y="14444"/>
                  </a:moveTo>
                  <a:lnTo>
                    <a:pt x="0" y="0"/>
                  </a:lnTo>
                  <a:lnTo>
                    <a:pt x="24169" y="39137"/>
                  </a:lnTo>
                  <a:lnTo>
                    <a:pt x="43672" y="1444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66475" y="3972900"/>
            <a:ext cx="2073275" cy="5886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85725" marR="330835">
              <a:lnSpc>
                <a:spcPts val="1650"/>
              </a:lnSpc>
              <a:spcBef>
                <a:spcPts val="700"/>
              </a:spcBef>
            </a:pPr>
            <a:r>
              <a:rPr sz="1400" dirty="0">
                <a:latin typeface="Arial MT"/>
                <a:cs typeface="Arial MT"/>
              </a:rPr>
              <a:t>COUNT,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AVG, </a:t>
            </a:r>
            <a:r>
              <a:rPr sz="1400" dirty="0">
                <a:latin typeface="Arial MT"/>
                <a:cs typeface="Arial MT"/>
              </a:rPr>
              <a:t>MAX,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MIN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9847" y="1392326"/>
            <a:ext cx="2388235" cy="267970"/>
          </a:xfrm>
          <a:custGeom>
            <a:avLst/>
            <a:gdLst/>
            <a:ahLst/>
            <a:cxnLst/>
            <a:rect l="l" t="t" r="r" b="b"/>
            <a:pathLst>
              <a:path w="2388235" h="267969">
                <a:moveTo>
                  <a:pt x="2388019" y="0"/>
                </a:moveTo>
                <a:lnTo>
                  <a:pt x="2136648" y="0"/>
                </a:lnTo>
                <a:lnTo>
                  <a:pt x="1885276" y="0"/>
                </a:lnTo>
                <a:lnTo>
                  <a:pt x="502742" y="0"/>
                </a:lnTo>
                <a:lnTo>
                  <a:pt x="0" y="0"/>
                </a:lnTo>
                <a:lnTo>
                  <a:pt x="0" y="267665"/>
                </a:lnTo>
                <a:lnTo>
                  <a:pt x="502742" y="267665"/>
                </a:lnTo>
                <a:lnTo>
                  <a:pt x="1885276" y="267665"/>
                </a:lnTo>
                <a:lnTo>
                  <a:pt x="2136648" y="267665"/>
                </a:lnTo>
                <a:lnTo>
                  <a:pt x="2388019" y="267665"/>
                </a:lnTo>
                <a:lnTo>
                  <a:pt x="238801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7149" y="1320793"/>
            <a:ext cx="241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WITH</a:t>
            </a:r>
            <a:r>
              <a:rPr sz="1800" b="1" spc="-3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viviendas</a:t>
            </a:r>
            <a:r>
              <a:rPr sz="18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AS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9847" y="1668551"/>
            <a:ext cx="4650740" cy="544195"/>
          </a:xfrm>
          <a:custGeom>
            <a:avLst/>
            <a:gdLst/>
            <a:ahLst/>
            <a:cxnLst/>
            <a:rect l="l" t="t" r="r" b="b"/>
            <a:pathLst>
              <a:path w="4650740" h="544194">
                <a:moveTo>
                  <a:pt x="4650359" y="276225"/>
                </a:moveTo>
                <a:lnTo>
                  <a:pt x="4650359" y="276225"/>
                </a:lnTo>
                <a:lnTo>
                  <a:pt x="0" y="276225"/>
                </a:lnTo>
                <a:lnTo>
                  <a:pt x="0" y="543890"/>
                </a:lnTo>
                <a:lnTo>
                  <a:pt x="4650359" y="543890"/>
                </a:lnTo>
                <a:lnTo>
                  <a:pt x="4650359" y="276225"/>
                </a:lnTo>
                <a:close/>
              </a:path>
              <a:path w="4650740" h="544194">
                <a:moveTo>
                  <a:pt x="4650359" y="0"/>
                </a:moveTo>
                <a:lnTo>
                  <a:pt x="4650359" y="0"/>
                </a:lnTo>
                <a:lnTo>
                  <a:pt x="0" y="0"/>
                </a:lnTo>
                <a:lnTo>
                  <a:pt x="0" y="267665"/>
                </a:lnTo>
                <a:lnTo>
                  <a:pt x="4650359" y="267665"/>
                </a:lnTo>
                <a:lnTo>
                  <a:pt x="46503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8520" y="1597018"/>
            <a:ext cx="442341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CASE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v2_2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WHEN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00" spc="-1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THEN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D1144"/>
                </a:solidFill>
                <a:latin typeface="Consolas"/>
                <a:cs typeface="Consolas"/>
              </a:rPr>
              <a:t>'casa'</a:t>
            </a:r>
            <a:endParaRPr sz="18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WHEN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sz="1800" spc="-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THEN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D1144"/>
                </a:solidFill>
                <a:latin typeface="Consolas"/>
                <a:cs typeface="Consolas"/>
              </a:rPr>
              <a:t>'dept'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9847" y="2221001"/>
            <a:ext cx="3896360" cy="267970"/>
          </a:xfrm>
          <a:custGeom>
            <a:avLst/>
            <a:gdLst/>
            <a:ahLst/>
            <a:cxnLst/>
            <a:rect l="l" t="t" r="r" b="b"/>
            <a:pathLst>
              <a:path w="3896360" h="267969">
                <a:moveTo>
                  <a:pt x="3896245" y="0"/>
                </a:moveTo>
                <a:lnTo>
                  <a:pt x="3016440" y="0"/>
                </a:lnTo>
                <a:lnTo>
                  <a:pt x="2890761" y="0"/>
                </a:lnTo>
                <a:lnTo>
                  <a:pt x="2388019" y="0"/>
                </a:lnTo>
                <a:lnTo>
                  <a:pt x="0" y="0"/>
                </a:lnTo>
                <a:lnTo>
                  <a:pt x="0" y="267665"/>
                </a:lnTo>
                <a:lnTo>
                  <a:pt x="2388019" y="267665"/>
                </a:lnTo>
                <a:lnTo>
                  <a:pt x="2890761" y="267665"/>
                </a:lnTo>
                <a:lnTo>
                  <a:pt x="3016440" y="267665"/>
                </a:lnTo>
                <a:lnTo>
                  <a:pt x="3896245" y="267665"/>
                </a:lnTo>
                <a:lnTo>
                  <a:pt x="3896245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95171" y="2149468"/>
            <a:ext cx="153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ELSE</a:t>
            </a:r>
            <a:r>
              <a:rPr sz="1800" b="1" spc="-2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D1144"/>
                </a:solidFill>
                <a:latin typeface="Consolas"/>
                <a:cs typeface="Consolas"/>
              </a:rPr>
              <a:t>'otros'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19847" y="2497226"/>
            <a:ext cx="3142615" cy="267970"/>
          </a:xfrm>
          <a:custGeom>
            <a:avLst/>
            <a:gdLst/>
            <a:ahLst/>
            <a:cxnLst/>
            <a:rect l="l" t="t" r="r" b="b"/>
            <a:pathLst>
              <a:path w="3142615" h="267969">
                <a:moveTo>
                  <a:pt x="3142132" y="0"/>
                </a:moveTo>
                <a:lnTo>
                  <a:pt x="3142132" y="0"/>
                </a:lnTo>
                <a:lnTo>
                  <a:pt x="0" y="0"/>
                </a:lnTo>
                <a:lnTo>
                  <a:pt x="0" y="267665"/>
                </a:lnTo>
                <a:lnTo>
                  <a:pt x="3142132" y="267665"/>
                </a:lnTo>
                <a:lnTo>
                  <a:pt x="3142132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38318" y="2425693"/>
            <a:ext cx="2034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END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AS</a:t>
            </a:r>
            <a:r>
              <a:rPr sz="1800" b="1" spc="-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tipo_viv,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9847" y="2773451"/>
            <a:ext cx="7038975" cy="1372870"/>
          </a:xfrm>
          <a:custGeom>
            <a:avLst/>
            <a:gdLst/>
            <a:ahLst/>
            <a:cxnLst/>
            <a:rect l="l" t="t" r="r" b="b"/>
            <a:pathLst>
              <a:path w="7038975" h="1372870">
                <a:moveTo>
                  <a:pt x="1633905" y="0"/>
                </a:moveTo>
                <a:lnTo>
                  <a:pt x="0" y="0"/>
                </a:lnTo>
                <a:lnTo>
                  <a:pt x="0" y="267665"/>
                </a:lnTo>
                <a:lnTo>
                  <a:pt x="1633905" y="267665"/>
                </a:lnTo>
                <a:lnTo>
                  <a:pt x="1633905" y="0"/>
                </a:lnTo>
                <a:close/>
              </a:path>
              <a:path w="7038975" h="1372870">
                <a:moveTo>
                  <a:pt x="2010956" y="828675"/>
                </a:moveTo>
                <a:lnTo>
                  <a:pt x="754113" y="828675"/>
                </a:lnTo>
                <a:lnTo>
                  <a:pt x="0" y="828675"/>
                </a:lnTo>
                <a:lnTo>
                  <a:pt x="0" y="1096340"/>
                </a:lnTo>
                <a:lnTo>
                  <a:pt x="754113" y="1096340"/>
                </a:lnTo>
                <a:lnTo>
                  <a:pt x="2010956" y="1096340"/>
                </a:lnTo>
                <a:lnTo>
                  <a:pt x="2010956" y="828675"/>
                </a:lnTo>
                <a:close/>
              </a:path>
              <a:path w="7038975" h="1372870">
                <a:moveTo>
                  <a:pt x="2388019" y="552450"/>
                </a:moveTo>
                <a:lnTo>
                  <a:pt x="2388019" y="552450"/>
                </a:lnTo>
                <a:lnTo>
                  <a:pt x="0" y="552450"/>
                </a:lnTo>
                <a:lnTo>
                  <a:pt x="0" y="820115"/>
                </a:lnTo>
                <a:lnTo>
                  <a:pt x="2388019" y="820115"/>
                </a:lnTo>
                <a:lnTo>
                  <a:pt x="2388019" y="552450"/>
                </a:lnTo>
                <a:close/>
              </a:path>
              <a:path w="7038975" h="1372870">
                <a:moveTo>
                  <a:pt x="3644874" y="276225"/>
                </a:moveTo>
                <a:lnTo>
                  <a:pt x="1005484" y="276225"/>
                </a:lnTo>
                <a:lnTo>
                  <a:pt x="502742" y="276225"/>
                </a:lnTo>
                <a:lnTo>
                  <a:pt x="0" y="276225"/>
                </a:lnTo>
                <a:lnTo>
                  <a:pt x="0" y="543890"/>
                </a:lnTo>
                <a:lnTo>
                  <a:pt x="502742" y="543890"/>
                </a:lnTo>
                <a:lnTo>
                  <a:pt x="1005484" y="543890"/>
                </a:lnTo>
                <a:lnTo>
                  <a:pt x="3644874" y="543890"/>
                </a:lnTo>
                <a:lnTo>
                  <a:pt x="3644874" y="276225"/>
                </a:lnTo>
                <a:close/>
              </a:path>
              <a:path w="7038975" h="1372870">
                <a:moveTo>
                  <a:pt x="7038378" y="1104900"/>
                </a:moveTo>
                <a:lnTo>
                  <a:pt x="7038378" y="1104900"/>
                </a:lnTo>
                <a:lnTo>
                  <a:pt x="0" y="1104900"/>
                </a:lnTo>
                <a:lnTo>
                  <a:pt x="0" y="1372565"/>
                </a:lnTo>
                <a:lnTo>
                  <a:pt x="7038378" y="1372565"/>
                </a:lnTo>
                <a:lnTo>
                  <a:pt x="7038378" y="110490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7149" y="2701918"/>
            <a:ext cx="7061834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onsolas"/>
                <a:cs typeface="Consolas"/>
              </a:rPr>
              <a:t>fexp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eah2015_usuarios_hog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WHERE</a:t>
            </a:r>
            <a:r>
              <a:rPr sz="1800" b="1" spc="-2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nhogar=</a:t>
            </a:r>
            <a:r>
              <a:rPr sz="1800" spc="-10" dirty="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1800" b="1" spc="-2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tipo_viv,</a:t>
            </a:r>
            <a:endParaRPr sz="1800">
              <a:latin typeface="Consolas"/>
              <a:cs typeface="Consolas"/>
            </a:endParaRPr>
          </a:p>
          <a:p>
            <a:pPr marL="89217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SUM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(fexp)*</a:t>
            </a:r>
            <a:r>
              <a:rPr sz="1800" dirty="0">
                <a:solidFill>
                  <a:srgbClr val="008080"/>
                </a:solidFill>
                <a:latin typeface="Consolas"/>
                <a:cs typeface="Consolas"/>
              </a:rPr>
              <a:t>100.0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/(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1800" b="1" spc="-5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SUM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(fexp)</a:t>
            </a:r>
            <a:r>
              <a:rPr sz="18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1800" b="1" spc="-4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viviendas)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9847" y="4154576"/>
            <a:ext cx="2011045" cy="267970"/>
          </a:xfrm>
          <a:custGeom>
            <a:avLst/>
            <a:gdLst/>
            <a:ahLst/>
            <a:cxnLst/>
            <a:rect l="l" t="t" r="r" b="b"/>
            <a:pathLst>
              <a:path w="2011045" h="267970">
                <a:moveTo>
                  <a:pt x="2010956" y="0"/>
                </a:moveTo>
                <a:lnTo>
                  <a:pt x="754113" y="0"/>
                </a:lnTo>
                <a:lnTo>
                  <a:pt x="251371" y="0"/>
                </a:lnTo>
                <a:lnTo>
                  <a:pt x="0" y="0"/>
                </a:lnTo>
                <a:lnTo>
                  <a:pt x="0" y="267665"/>
                </a:lnTo>
                <a:lnTo>
                  <a:pt x="251371" y="267665"/>
                </a:lnTo>
                <a:lnTo>
                  <a:pt x="754113" y="267665"/>
                </a:lnTo>
                <a:lnTo>
                  <a:pt x="2010956" y="267665"/>
                </a:lnTo>
                <a:lnTo>
                  <a:pt x="2010956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58520" y="4083043"/>
            <a:ext cx="1783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viviendas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19847" y="4430801"/>
            <a:ext cx="2388235" cy="267970"/>
          </a:xfrm>
          <a:custGeom>
            <a:avLst/>
            <a:gdLst/>
            <a:ahLst/>
            <a:cxnLst/>
            <a:rect l="l" t="t" r="r" b="b"/>
            <a:pathLst>
              <a:path w="2388235" h="267970">
                <a:moveTo>
                  <a:pt x="2388019" y="0"/>
                </a:moveTo>
                <a:lnTo>
                  <a:pt x="2388019" y="0"/>
                </a:lnTo>
                <a:lnTo>
                  <a:pt x="0" y="0"/>
                </a:lnTo>
                <a:lnTo>
                  <a:pt x="0" y="267665"/>
                </a:lnTo>
                <a:lnTo>
                  <a:pt x="2388019" y="267665"/>
                </a:lnTo>
                <a:lnTo>
                  <a:pt x="238801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8520" y="4359268"/>
            <a:ext cx="216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GROUP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BY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tipo_viv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19847" y="4707026"/>
            <a:ext cx="2513965" cy="267970"/>
          </a:xfrm>
          <a:custGeom>
            <a:avLst/>
            <a:gdLst/>
            <a:ahLst/>
            <a:cxnLst/>
            <a:rect l="l" t="t" r="r" b="b"/>
            <a:pathLst>
              <a:path w="2513965" h="267970">
                <a:moveTo>
                  <a:pt x="2513698" y="0"/>
                </a:moveTo>
                <a:lnTo>
                  <a:pt x="2513698" y="0"/>
                </a:lnTo>
                <a:lnTo>
                  <a:pt x="0" y="0"/>
                </a:lnTo>
                <a:lnTo>
                  <a:pt x="0" y="267665"/>
                </a:lnTo>
                <a:lnTo>
                  <a:pt x="2513698" y="267665"/>
                </a:lnTo>
                <a:lnTo>
                  <a:pt x="2513698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58520" y="4635493"/>
            <a:ext cx="228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ORDER</a:t>
            </a:r>
            <a:r>
              <a:rPr sz="1800" b="1" spc="-2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BY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tipo_viv;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874" y="592875"/>
            <a:ext cx="90678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5524" y="629300"/>
            <a:ext cx="3804285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Arial"/>
                <a:cs typeface="Arial"/>
              </a:rPr>
              <a:t>SELECT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c/subconsultas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99525" y="1258600"/>
            <a:ext cx="1331595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615"/>
              </a:spcBef>
            </a:pPr>
            <a:r>
              <a:rPr sz="1400" spc="-10" dirty="0">
                <a:latin typeface="Arial MT"/>
                <a:cs typeface="Arial MT"/>
              </a:rPr>
              <a:t>reclasificación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29237" y="1631412"/>
            <a:ext cx="4940935" cy="1092200"/>
            <a:chOff x="2529237" y="1631412"/>
            <a:chExt cx="4940935" cy="1092200"/>
          </a:xfrm>
        </p:grpSpPr>
        <p:sp>
          <p:nvSpPr>
            <p:cNvPr id="23" name="object 23"/>
            <p:cNvSpPr/>
            <p:nvPr/>
          </p:nvSpPr>
          <p:spPr>
            <a:xfrm>
              <a:off x="6153313" y="1644699"/>
              <a:ext cx="1311910" cy="512445"/>
            </a:xfrm>
            <a:custGeom>
              <a:avLst/>
              <a:gdLst/>
              <a:ahLst/>
              <a:cxnLst/>
              <a:rect l="l" t="t" r="r" b="b"/>
              <a:pathLst>
                <a:path w="1311909" h="512444">
                  <a:moveTo>
                    <a:pt x="1311761" y="0"/>
                  </a:moveTo>
                  <a:lnTo>
                    <a:pt x="0" y="51201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13046" y="214206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73"/>
                  </a:moveTo>
                  <a:lnTo>
                    <a:pt x="34545" y="0"/>
                  </a:lnTo>
                  <a:lnTo>
                    <a:pt x="45986" y="29311"/>
                  </a:lnTo>
                  <a:lnTo>
                    <a:pt x="0" y="3037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13046" y="214206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4545" y="0"/>
                  </a:moveTo>
                  <a:lnTo>
                    <a:pt x="0" y="30373"/>
                  </a:lnTo>
                  <a:lnTo>
                    <a:pt x="45986" y="29311"/>
                  </a:lnTo>
                  <a:lnTo>
                    <a:pt x="34545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33999" y="1636174"/>
              <a:ext cx="3566160" cy="1082675"/>
            </a:xfrm>
            <a:custGeom>
              <a:avLst/>
              <a:gdLst/>
              <a:ahLst/>
              <a:cxnLst/>
              <a:rect l="l" t="t" r="r" b="b"/>
              <a:pathLst>
                <a:path w="3566160" h="1082675">
                  <a:moveTo>
                    <a:pt x="0" y="0"/>
                  </a:moveTo>
                  <a:lnTo>
                    <a:pt x="3566099" y="0"/>
                  </a:lnTo>
                  <a:lnTo>
                    <a:pt x="3566099" y="1082399"/>
                  </a:lnTo>
                  <a:lnTo>
                    <a:pt x="0" y="1082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5524" y="2177500"/>
            <a:ext cx="1132840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subconsulta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08324" y="1376075"/>
            <a:ext cx="369570" cy="2139950"/>
          </a:xfrm>
          <a:custGeom>
            <a:avLst/>
            <a:gdLst/>
            <a:ahLst/>
            <a:cxnLst/>
            <a:rect l="l" t="t" r="r" b="b"/>
            <a:pathLst>
              <a:path w="369569" h="2139950">
                <a:moveTo>
                  <a:pt x="368999" y="2139599"/>
                </a:moveTo>
                <a:lnTo>
                  <a:pt x="297184" y="2137183"/>
                </a:lnTo>
                <a:lnTo>
                  <a:pt x="238538" y="2130593"/>
                </a:lnTo>
                <a:lnTo>
                  <a:pt x="198998" y="2120820"/>
                </a:lnTo>
                <a:lnTo>
                  <a:pt x="184499" y="2108851"/>
                </a:lnTo>
                <a:lnTo>
                  <a:pt x="184499" y="1071193"/>
                </a:lnTo>
                <a:lnTo>
                  <a:pt x="170001" y="1059224"/>
                </a:lnTo>
                <a:lnTo>
                  <a:pt x="130461" y="1049450"/>
                </a:lnTo>
                <a:lnTo>
                  <a:pt x="71815" y="1042861"/>
                </a:lnTo>
                <a:lnTo>
                  <a:pt x="0" y="1040444"/>
                </a:lnTo>
                <a:lnTo>
                  <a:pt x="71815" y="1038028"/>
                </a:lnTo>
                <a:lnTo>
                  <a:pt x="130461" y="1031438"/>
                </a:lnTo>
                <a:lnTo>
                  <a:pt x="170001" y="1021664"/>
                </a:lnTo>
                <a:lnTo>
                  <a:pt x="184499" y="1009695"/>
                </a:lnTo>
                <a:lnTo>
                  <a:pt x="184499" y="30748"/>
                </a:lnTo>
                <a:lnTo>
                  <a:pt x="198998" y="18779"/>
                </a:lnTo>
                <a:lnTo>
                  <a:pt x="238538" y="9006"/>
                </a:lnTo>
                <a:lnTo>
                  <a:pt x="297184" y="2416"/>
                </a:lnTo>
                <a:lnTo>
                  <a:pt x="368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86824" y="4284900"/>
            <a:ext cx="1132840" cy="48958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 marR="83820" indent="113030">
              <a:lnSpc>
                <a:spcPts val="1650"/>
              </a:lnSpc>
              <a:spcBef>
                <a:spcPts val="300"/>
              </a:spcBef>
            </a:pPr>
            <a:r>
              <a:rPr sz="1400" dirty="0">
                <a:latin typeface="Arial MT"/>
                <a:cs typeface="Arial MT"/>
              </a:rPr>
              <a:t>uso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la </a:t>
            </a:r>
            <a:r>
              <a:rPr sz="1400" spc="-10" dirty="0">
                <a:latin typeface="Arial MT"/>
                <a:cs typeface="Arial MT"/>
              </a:rPr>
              <a:t>subconsulta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58105" y="4061197"/>
            <a:ext cx="3968750" cy="473709"/>
            <a:chOff x="3558105" y="4061197"/>
            <a:chExt cx="3968750" cy="473709"/>
          </a:xfrm>
        </p:grpSpPr>
        <p:sp>
          <p:nvSpPr>
            <p:cNvPr id="31" name="object 31"/>
            <p:cNvSpPr/>
            <p:nvPr/>
          </p:nvSpPr>
          <p:spPr>
            <a:xfrm>
              <a:off x="6319624" y="4081510"/>
              <a:ext cx="1162050" cy="448309"/>
            </a:xfrm>
            <a:custGeom>
              <a:avLst/>
              <a:gdLst/>
              <a:ahLst/>
              <a:cxnLst/>
              <a:rect l="l" t="t" r="r" b="b"/>
              <a:pathLst>
                <a:path w="1162050" h="448310">
                  <a:moveTo>
                    <a:pt x="0" y="448039"/>
                  </a:moveTo>
                  <a:lnTo>
                    <a:pt x="116197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75941" y="406595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11320" y="30230"/>
                  </a:moveTo>
                  <a:lnTo>
                    <a:pt x="0" y="871"/>
                  </a:lnTo>
                  <a:lnTo>
                    <a:pt x="45990" y="0"/>
                  </a:lnTo>
                  <a:lnTo>
                    <a:pt x="11320" y="302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75941" y="406595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11320" y="30230"/>
                  </a:moveTo>
                  <a:lnTo>
                    <a:pt x="45990" y="0"/>
                  </a:lnTo>
                  <a:lnTo>
                    <a:pt x="0" y="871"/>
                  </a:lnTo>
                  <a:lnTo>
                    <a:pt x="11320" y="3023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05530" y="4271745"/>
              <a:ext cx="1581785" cy="257810"/>
            </a:xfrm>
            <a:custGeom>
              <a:avLst/>
              <a:gdLst/>
              <a:ahLst/>
              <a:cxnLst/>
              <a:rect l="l" t="t" r="r" b="b"/>
              <a:pathLst>
                <a:path w="1581785" h="257810">
                  <a:moveTo>
                    <a:pt x="1581294" y="25780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2868" y="425621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0130" y="31055"/>
                  </a:moveTo>
                  <a:lnTo>
                    <a:pt x="0" y="8572"/>
                  </a:lnTo>
                  <a:lnTo>
                    <a:pt x="45193" y="0"/>
                  </a:lnTo>
                  <a:lnTo>
                    <a:pt x="40130" y="3105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62868" y="425621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193" y="0"/>
                  </a:moveTo>
                  <a:lnTo>
                    <a:pt x="0" y="8572"/>
                  </a:lnTo>
                  <a:lnTo>
                    <a:pt x="40130" y="31055"/>
                  </a:lnTo>
                  <a:lnTo>
                    <a:pt x="45193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0874" y="592875"/>
            <a:ext cx="90678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5524" y="629300"/>
            <a:ext cx="3804285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Arial"/>
                <a:cs typeface="Arial"/>
              </a:rPr>
              <a:t>SELECT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c/juntas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7900" y="1568542"/>
            <a:ext cx="2262505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WITH</a:t>
            </a:r>
            <a:r>
              <a:rPr sz="1800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personas</a:t>
            </a:r>
            <a:r>
              <a:rPr sz="1800" spc="-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AS</a:t>
            </a:r>
            <a:r>
              <a:rPr sz="18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7899" y="1844776"/>
            <a:ext cx="4650740" cy="267970"/>
          </a:xfrm>
          <a:custGeom>
            <a:avLst/>
            <a:gdLst/>
            <a:ahLst/>
            <a:cxnLst/>
            <a:rect l="l" t="t" r="r" b="b"/>
            <a:pathLst>
              <a:path w="4650740" h="267969">
                <a:moveTo>
                  <a:pt x="4650346" y="0"/>
                </a:moveTo>
                <a:lnTo>
                  <a:pt x="4650346" y="0"/>
                </a:lnTo>
                <a:lnTo>
                  <a:pt x="0" y="0"/>
                </a:lnTo>
                <a:lnTo>
                  <a:pt x="0" y="267665"/>
                </a:lnTo>
                <a:lnTo>
                  <a:pt x="4650346" y="267665"/>
                </a:lnTo>
                <a:lnTo>
                  <a:pt x="4650346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6570" y="1773243"/>
            <a:ext cx="442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CASE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v2_2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WHEN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00" spc="-1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THEN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D1144"/>
                </a:solidFill>
                <a:latin typeface="Consolas"/>
                <a:cs typeface="Consolas"/>
              </a:rPr>
              <a:t>'casa'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7899" y="2121001"/>
            <a:ext cx="4650740" cy="267970"/>
          </a:xfrm>
          <a:custGeom>
            <a:avLst/>
            <a:gdLst/>
            <a:ahLst/>
            <a:cxnLst/>
            <a:rect l="l" t="t" r="r" b="b"/>
            <a:pathLst>
              <a:path w="4650740" h="267969">
                <a:moveTo>
                  <a:pt x="4650346" y="0"/>
                </a:moveTo>
                <a:lnTo>
                  <a:pt x="4650346" y="0"/>
                </a:lnTo>
                <a:lnTo>
                  <a:pt x="0" y="0"/>
                </a:lnTo>
                <a:lnTo>
                  <a:pt x="0" y="267665"/>
                </a:lnTo>
                <a:lnTo>
                  <a:pt x="4650346" y="267665"/>
                </a:lnTo>
                <a:lnTo>
                  <a:pt x="4650346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3221" y="2049468"/>
            <a:ext cx="228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WHEN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sz="1800" spc="-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THEN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D1144"/>
                </a:solidFill>
                <a:latin typeface="Consolas"/>
                <a:cs typeface="Consolas"/>
              </a:rPr>
              <a:t>'dept'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7899" y="2397226"/>
            <a:ext cx="3896360" cy="267970"/>
          </a:xfrm>
          <a:custGeom>
            <a:avLst/>
            <a:gdLst/>
            <a:ahLst/>
            <a:cxnLst/>
            <a:rect l="l" t="t" r="r" b="b"/>
            <a:pathLst>
              <a:path w="3896360" h="267969">
                <a:moveTo>
                  <a:pt x="3896245" y="0"/>
                </a:moveTo>
                <a:lnTo>
                  <a:pt x="3016440" y="0"/>
                </a:lnTo>
                <a:lnTo>
                  <a:pt x="2890761" y="0"/>
                </a:lnTo>
                <a:lnTo>
                  <a:pt x="2388019" y="0"/>
                </a:lnTo>
                <a:lnTo>
                  <a:pt x="0" y="0"/>
                </a:lnTo>
                <a:lnTo>
                  <a:pt x="0" y="267665"/>
                </a:lnTo>
                <a:lnTo>
                  <a:pt x="2388019" y="267665"/>
                </a:lnTo>
                <a:lnTo>
                  <a:pt x="2890761" y="267665"/>
                </a:lnTo>
                <a:lnTo>
                  <a:pt x="3016440" y="267665"/>
                </a:lnTo>
                <a:lnTo>
                  <a:pt x="3896245" y="267665"/>
                </a:lnTo>
                <a:lnTo>
                  <a:pt x="3896245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3221" y="2325693"/>
            <a:ext cx="153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ELSE</a:t>
            </a:r>
            <a:r>
              <a:rPr sz="1800" b="1" spc="-2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D1144"/>
                </a:solidFill>
                <a:latin typeface="Consolas"/>
                <a:cs typeface="Consolas"/>
              </a:rPr>
              <a:t>'otros'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7899" y="2673451"/>
            <a:ext cx="3142615" cy="267970"/>
          </a:xfrm>
          <a:custGeom>
            <a:avLst/>
            <a:gdLst/>
            <a:ahLst/>
            <a:cxnLst/>
            <a:rect l="l" t="t" r="r" b="b"/>
            <a:pathLst>
              <a:path w="3142615" h="267969">
                <a:moveTo>
                  <a:pt x="3142132" y="0"/>
                </a:moveTo>
                <a:lnTo>
                  <a:pt x="3142132" y="0"/>
                </a:lnTo>
                <a:lnTo>
                  <a:pt x="0" y="0"/>
                </a:lnTo>
                <a:lnTo>
                  <a:pt x="0" y="267665"/>
                </a:lnTo>
                <a:lnTo>
                  <a:pt x="3142132" y="267665"/>
                </a:lnTo>
                <a:lnTo>
                  <a:pt x="3142132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6368" y="2601918"/>
            <a:ext cx="2034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END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AS</a:t>
            </a:r>
            <a:r>
              <a:rPr sz="1800" b="1" spc="-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tipo_viv,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7900" y="2949667"/>
            <a:ext cx="1885314" cy="267970"/>
          </a:xfrm>
          <a:custGeom>
            <a:avLst/>
            <a:gdLst/>
            <a:ahLst/>
            <a:cxnLst/>
            <a:rect l="l" t="t" r="r" b="b"/>
            <a:pathLst>
              <a:path w="1885314" h="267969">
                <a:moveTo>
                  <a:pt x="1885280" y="267667"/>
                </a:moveTo>
                <a:lnTo>
                  <a:pt x="0" y="267667"/>
                </a:lnTo>
                <a:lnTo>
                  <a:pt x="0" y="0"/>
                </a:lnTo>
                <a:lnTo>
                  <a:pt x="1885280" y="0"/>
                </a:lnTo>
                <a:lnTo>
                  <a:pt x="1885280" y="26766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94712" y="2878143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i.fexp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7899" y="3225901"/>
            <a:ext cx="3896360" cy="267970"/>
          </a:xfrm>
          <a:custGeom>
            <a:avLst/>
            <a:gdLst/>
            <a:ahLst/>
            <a:cxnLst/>
            <a:rect l="l" t="t" r="r" b="b"/>
            <a:pathLst>
              <a:path w="3896360" h="267970">
                <a:moveTo>
                  <a:pt x="3896245" y="0"/>
                </a:moveTo>
                <a:lnTo>
                  <a:pt x="1005471" y="0"/>
                </a:lnTo>
                <a:lnTo>
                  <a:pt x="502742" y="0"/>
                </a:lnTo>
                <a:lnTo>
                  <a:pt x="0" y="0"/>
                </a:lnTo>
                <a:lnTo>
                  <a:pt x="0" y="267665"/>
                </a:lnTo>
                <a:lnTo>
                  <a:pt x="502742" y="267665"/>
                </a:lnTo>
                <a:lnTo>
                  <a:pt x="1005471" y="267665"/>
                </a:lnTo>
                <a:lnTo>
                  <a:pt x="3896245" y="267665"/>
                </a:lnTo>
                <a:lnTo>
                  <a:pt x="3896245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67941" y="3154368"/>
            <a:ext cx="3415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1800" b="1" spc="-6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eah2015_usuarios_hog</a:t>
            </a:r>
            <a:r>
              <a:rPr sz="1800" spc="-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60" dirty="0">
                <a:solidFill>
                  <a:srgbClr val="333333"/>
                </a:solidFill>
                <a:latin typeface="Consolas"/>
                <a:cs typeface="Consolas"/>
              </a:rPr>
              <a:t>h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7899" y="3502126"/>
            <a:ext cx="7038975" cy="1641475"/>
          </a:xfrm>
          <a:custGeom>
            <a:avLst/>
            <a:gdLst/>
            <a:ahLst/>
            <a:cxnLst/>
            <a:rect l="l" t="t" r="r" b="b"/>
            <a:pathLst>
              <a:path w="7038975" h="1641475">
                <a:moveTo>
                  <a:pt x="125679" y="276225"/>
                </a:moveTo>
                <a:lnTo>
                  <a:pt x="0" y="276225"/>
                </a:lnTo>
                <a:lnTo>
                  <a:pt x="0" y="543890"/>
                </a:lnTo>
                <a:lnTo>
                  <a:pt x="125679" y="543890"/>
                </a:lnTo>
                <a:lnTo>
                  <a:pt x="125679" y="276225"/>
                </a:lnTo>
                <a:close/>
              </a:path>
              <a:path w="7038975" h="1641475">
                <a:moveTo>
                  <a:pt x="1885276" y="1104900"/>
                </a:moveTo>
                <a:lnTo>
                  <a:pt x="754100" y="1104900"/>
                </a:lnTo>
                <a:lnTo>
                  <a:pt x="251371" y="1104900"/>
                </a:lnTo>
                <a:lnTo>
                  <a:pt x="0" y="1104900"/>
                </a:lnTo>
                <a:lnTo>
                  <a:pt x="0" y="1372565"/>
                </a:lnTo>
                <a:lnTo>
                  <a:pt x="251371" y="1372565"/>
                </a:lnTo>
                <a:lnTo>
                  <a:pt x="754100" y="1372565"/>
                </a:lnTo>
                <a:lnTo>
                  <a:pt x="1885276" y="1372565"/>
                </a:lnTo>
                <a:lnTo>
                  <a:pt x="1885276" y="1104900"/>
                </a:lnTo>
                <a:close/>
              </a:path>
              <a:path w="7038975" h="1641475">
                <a:moveTo>
                  <a:pt x="2513698" y="1381125"/>
                </a:moveTo>
                <a:lnTo>
                  <a:pt x="2513698" y="1381125"/>
                </a:lnTo>
                <a:lnTo>
                  <a:pt x="0" y="1381125"/>
                </a:lnTo>
                <a:lnTo>
                  <a:pt x="0" y="1641373"/>
                </a:lnTo>
                <a:lnTo>
                  <a:pt x="2513698" y="1641373"/>
                </a:lnTo>
                <a:lnTo>
                  <a:pt x="2513698" y="1381125"/>
                </a:lnTo>
                <a:close/>
              </a:path>
              <a:path w="7038975" h="1641475">
                <a:moveTo>
                  <a:pt x="3267811" y="552450"/>
                </a:moveTo>
                <a:lnTo>
                  <a:pt x="2513698" y="552450"/>
                </a:lnTo>
                <a:lnTo>
                  <a:pt x="2136648" y="552450"/>
                </a:lnTo>
                <a:lnTo>
                  <a:pt x="754100" y="552450"/>
                </a:lnTo>
                <a:lnTo>
                  <a:pt x="0" y="552450"/>
                </a:lnTo>
                <a:lnTo>
                  <a:pt x="0" y="820115"/>
                </a:lnTo>
                <a:lnTo>
                  <a:pt x="754100" y="820115"/>
                </a:lnTo>
                <a:lnTo>
                  <a:pt x="2136648" y="820115"/>
                </a:lnTo>
                <a:lnTo>
                  <a:pt x="2513698" y="820115"/>
                </a:lnTo>
                <a:lnTo>
                  <a:pt x="3267811" y="820115"/>
                </a:lnTo>
                <a:lnTo>
                  <a:pt x="3267811" y="552450"/>
                </a:lnTo>
                <a:close/>
              </a:path>
              <a:path w="7038975" h="1641475">
                <a:moveTo>
                  <a:pt x="6535636" y="0"/>
                </a:moveTo>
                <a:lnTo>
                  <a:pt x="6535636" y="0"/>
                </a:lnTo>
                <a:lnTo>
                  <a:pt x="0" y="0"/>
                </a:lnTo>
                <a:lnTo>
                  <a:pt x="0" y="267665"/>
                </a:lnTo>
                <a:lnTo>
                  <a:pt x="6535636" y="267665"/>
                </a:lnTo>
                <a:lnTo>
                  <a:pt x="6535636" y="0"/>
                </a:lnTo>
                <a:close/>
              </a:path>
              <a:path w="7038975" h="1641475">
                <a:moveTo>
                  <a:pt x="7038378" y="828675"/>
                </a:moveTo>
                <a:lnTo>
                  <a:pt x="7038378" y="828675"/>
                </a:lnTo>
                <a:lnTo>
                  <a:pt x="0" y="828675"/>
                </a:lnTo>
                <a:lnTo>
                  <a:pt x="0" y="1096340"/>
                </a:lnTo>
                <a:lnTo>
                  <a:pt x="7038378" y="1096340"/>
                </a:lnTo>
                <a:lnTo>
                  <a:pt x="7038378" y="828675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65200" y="3430593"/>
            <a:ext cx="7061834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64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INNER</a:t>
            </a:r>
            <a:r>
              <a:rPr sz="1800" b="1" spc="-3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JOIN</a:t>
            </a:r>
            <a:r>
              <a:rPr sz="1800" b="1" spc="-2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eah2015_usuarios_ind</a:t>
            </a:r>
            <a:r>
              <a:rPr sz="1800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i</a:t>
            </a:r>
            <a:r>
              <a:rPr sz="18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ON</a:t>
            </a:r>
            <a:r>
              <a:rPr sz="1800" b="1" spc="-2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h.id=i.id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1800" b="1" spc="-3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tipo_viv,</a:t>
            </a:r>
            <a:r>
              <a:rPr sz="18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SUM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(fexp)</a:t>
            </a:r>
            <a:endParaRPr sz="1800">
              <a:latin typeface="Consolas"/>
              <a:cs typeface="Consolas"/>
            </a:endParaRPr>
          </a:p>
          <a:p>
            <a:pPr marL="89217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SUM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(fexp)*</a:t>
            </a:r>
            <a:r>
              <a:rPr sz="1800" dirty="0">
                <a:solidFill>
                  <a:srgbClr val="008080"/>
                </a:solidFill>
                <a:latin typeface="Consolas"/>
                <a:cs typeface="Consolas"/>
              </a:rPr>
              <a:t>100.0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/(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1800" b="1" spc="-5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SUM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(fexp)</a:t>
            </a:r>
            <a:r>
              <a:rPr sz="18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1800" b="1" spc="-4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personas),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1800" b="1" spc="-2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personas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GROUP</a:t>
            </a:r>
            <a:r>
              <a:rPr sz="1800" b="1" spc="-2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BY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tipo_viv;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150" y="3006500"/>
            <a:ext cx="1007110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junta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69187" y="3194787"/>
            <a:ext cx="979169" cy="429259"/>
            <a:chOff x="1069187" y="3194787"/>
            <a:chExt cx="979169" cy="429259"/>
          </a:xfrm>
        </p:grpSpPr>
        <p:sp>
          <p:nvSpPr>
            <p:cNvPr id="22" name="object 22"/>
            <p:cNvSpPr/>
            <p:nvPr/>
          </p:nvSpPr>
          <p:spPr>
            <a:xfrm>
              <a:off x="1073949" y="3199550"/>
              <a:ext cx="929640" cy="402590"/>
            </a:xfrm>
            <a:custGeom>
              <a:avLst/>
              <a:gdLst/>
              <a:ahLst/>
              <a:cxnLst/>
              <a:rect l="l" t="t" r="r" b="b"/>
              <a:pathLst>
                <a:path w="929639" h="402589">
                  <a:moveTo>
                    <a:pt x="0" y="0"/>
                  </a:moveTo>
                  <a:lnTo>
                    <a:pt x="929454" y="40239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97153" y="3587506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5" h="31750">
                  <a:moveTo>
                    <a:pt x="45917" y="31610"/>
                  </a:moveTo>
                  <a:lnTo>
                    <a:pt x="0" y="28875"/>
                  </a:lnTo>
                  <a:lnTo>
                    <a:pt x="12501" y="0"/>
                  </a:lnTo>
                  <a:lnTo>
                    <a:pt x="45917" y="3161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97153" y="3587506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5" h="31750">
                  <a:moveTo>
                    <a:pt x="0" y="28875"/>
                  </a:moveTo>
                  <a:lnTo>
                    <a:pt x="45917" y="31610"/>
                  </a:lnTo>
                  <a:lnTo>
                    <a:pt x="12501" y="0"/>
                  </a:lnTo>
                  <a:lnTo>
                    <a:pt x="0" y="2887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284500" y="2202350"/>
            <a:ext cx="1274445" cy="3867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condicón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86738" y="2583687"/>
            <a:ext cx="640080" cy="850265"/>
            <a:chOff x="7286738" y="2583687"/>
            <a:chExt cx="640080" cy="850265"/>
          </a:xfrm>
        </p:grpSpPr>
        <p:sp>
          <p:nvSpPr>
            <p:cNvPr id="27" name="object 27"/>
            <p:cNvSpPr/>
            <p:nvPr/>
          </p:nvSpPr>
          <p:spPr>
            <a:xfrm>
              <a:off x="7317427" y="2588449"/>
              <a:ext cx="604520" cy="806450"/>
            </a:xfrm>
            <a:custGeom>
              <a:avLst/>
              <a:gdLst/>
              <a:ahLst/>
              <a:cxnLst/>
              <a:rect l="l" t="t" r="r" b="b"/>
              <a:pathLst>
                <a:path w="604520" h="806450">
                  <a:moveTo>
                    <a:pt x="604122" y="0"/>
                  </a:moveTo>
                  <a:lnTo>
                    <a:pt x="0" y="80597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91501" y="3384984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0" y="44023"/>
                  </a:moveTo>
                  <a:lnTo>
                    <a:pt x="13336" y="0"/>
                  </a:lnTo>
                  <a:lnTo>
                    <a:pt x="38513" y="18871"/>
                  </a:lnTo>
                  <a:lnTo>
                    <a:pt x="0" y="440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91501" y="3384984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13336" y="0"/>
                  </a:moveTo>
                  <a:lnTo>
                    <a:pt x="0" y="44023"/>
                  </a:lnTo>
                  <a:lnTo>
                    <a:pt x="38513" y="18871"/>
                  </a:lnTo>
                  <a:lnTo>
                    <a:pt x="13336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6979" y="2629249"/>
            <a:ext cx="646845" cy="14557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78268" y="706608"/>
            <a:ext cx="308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álgebra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conjuntos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874" y="592875"/>
            <a:ext cx="84455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BD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502" y="1351782"/>
            <a:ext cx="3984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operaciones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conjuntos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4424" y="2494425"/>
            <a:ext cx="1958339" cy="1565275"/>
            <a:chOff x="894424" y="2494425"/>
            <a:chExt cx="1958339" cy="1565275"/>
          </a:xfrm>
        </p:grpSpPr>
        <p:sp>
          <p:nvSpPr>
            <p:cNvPr id="9" name="object 9"/>
            <p:cNvSpPr/>
            <p:nvPr/>
          </p:nvSpPr>
          <p:spPr>
            <a:xfrm>
              <a:off x="903949" y="2503950"/>
              <a:ext cx="1256665" cy="1546225"/>
            </a:xfrm>
            <a:custGeom>
              <a:avLst/>
              <a:gdLst/>
              <a:ahLst/>
              <a:cxnLst/>
              <a:rect l="l" t="t" r="r" b="b"/>
              <a:pathLst>
                <a:path w="1256664" h="1546225">
                  <a:moveTo>
                    <a:pt x="628199" y="1545899"/>
                  </a:moveTo>
                  <a:lnTo>
                    <a:pt x="585189" y="1544116"/>
                  </a:lnTo>
                  <a:lnTo>
                    <a:pt x="542956" y="1538843"/>
                  </a:lnTo>
                  <a:lnTo>
                    <a:pt x="501595" y="1530196"/>
                  </a:lnTo>
                  <a:lnTo>
                    <a:pt x="461199" y="1518289"/>
                  </a:lnTo>
                  <a:lnTo>
                    <a:pt x="421861" y="1503238"/>
                  </a:lnTo>
                  <a:lnTo>
                    <a:pt x="383676" y="1485157"/>
                  </a:lnTo>
                  <a:lnTo>
                    <a:pt x="346736" y="1464163"/>
                  </a:lnTo>
                  <a:lnTo>
                    <a:pt x="311135" y="1440369"/>
                  </a:lnTo>
                  <a:lnTo>
                    <a:pt x="276967" y="1413892"/>
                  </a:lnTo>
                  <a:lnTo>
                    <a:pt x="244325" y="1384846"/>
                  </a:lnTo>
                  <a:lnTo>
                    <a:pt x="213303" y="1353346"/>
                  </a:lnTo>
                  <a:lnTo>
                    <a:pt x="183995" y="1319508"/>
                  </a:lnTo>
                  <a:lnTo>
                    <a:pt x="156494" y="1283446"/>
                  </a:lnTo>
                  <a:lnTo>
                    <a:pt x="130893" y="1245276"/>
                  </a:lnTo>
                  <a:lnTo>
                    <a:pt x="107286" y="1205113"/>
                  </a:lnTo>
                  <a:lnTo>
                    <a:pt x="85767" y="1163072"/>
                  </a:lnTo>
                  <a:lnTo>
                    <a:pt x="66429" y="1119268"/>
                  </a:lnTo>
                  <a:lnTo>
                    <a:pt x="49367" y="1073817"/>
                  </a:lnTo>
                  <a:lnTo>
                    <a:pt x="34672" y="1026832"/>
                  </a:lnTo>
                  <a:lnTo>
                    <a:pt x="22439" y="978430"/>
                  </a:lnTo>
                  <a:lnTo>
                    <a:pt x="12762" y="928726"/>
                  </a:lnTo>
                  <a:lnTo>
                    <a:pt x="5734" y="877834"/>
                  </a:lnTo>
                  <a:lnTo>
                    <a:pt x="1449" y="825870"/>
                  </a:lnTo>
                  <a:lnTo>
                    <a:pt x="0" y="772949"/>
                  </a:lnTo>
                  <a:lnTo>
                    <a:pt x="1449" y="720029"/>
                  </a:lnTo>
                  <a:lnTo>
                    <a:pt x="5734" y="668065"/>
                  </a:lnTo>
                  <a:lnTo>
                    <a:pt x="12762" y="617173"/>
                  </a:lnTo>
                  <a:lnTo>
                    <a:pt x="22439" y="567469"/>
                  </a:lnTo>
                  <a:lnTo>
                    <a:pt x="34672" y="519067"/>
                  </a:lnTo>
                  <a:lnTo>
                    <a:pt x="49367" y="472082"/>
                  </a:lnTo>
                  <a:lnTo>
                    <a:pt x="66429" y="426631"/>
                  </a:lnTo>
                  <a:lnTo>
                    <a:pt x="85767" y="382827"/>
                  </a:lnTo>
                  <a:lnTo>
                    <a:pt x="107286" y="340786"/>
                  </a:lnTo>
                  <a:lnTo>
                    <a:pt x="130893" y="300623"/>
                  </a:lnTo>
                  <a:lnTo>
                    <a:pt x="156494" y="262453"/>
                  </a:lnTo>
                  <a:lnTo>
                    <a:pt x="183995" y="226391"/>
                  </a:lnTo>
                  <a:lnTo>
                    <a:pt x="213303" y="192553"/>
                  </a:lnTo>
                  <a:lnTo>
                    <a:pt x="244325" y="161053"/>
                  </a:lnTo>
                  <a:lnTo>
                    <a:pt x="276967" y="132007"/>
                  </a:lnTo>
                  <a:lnTo>
                    <a:pt x="311135" y="105530"/>
                  </a:lnTo>
                  <a:lnTo>
                    <a:pt x="346736" y="81736"/>
                  </a:lnTo>
                  <a:lnTo>
                    <a:pt x="383676" y="60742"/>
                  </a:lnTo>
                  <a:lnTo>
                    <a:pt x="421861" y="42661"/>
                  </a:lnTo>
                  <a:lnTo>
                    <a:pt x="461199" y="27610"/>
                  </a:lnTo>
                  <a:lnTo>
                    <a:pt x="501595" y="15703"/>
                  </a:lnTo>
                  <a:lnTo>
                    <a:pt x="542956" y="7056"/>
                  </a:lnTo>
                  <a:lnTo>
                    <a:pt x="585189" y="1783"/>
                  </a:lnTo>
                  <a:lnTo>
                    <a:pt x="628199" y="0"/>
                  </a:lnTo>
                  <a:lnTo>
                    <a:pt x="677942" y="2425"/>
                  </a:lnTo>
                  <a:lnTo>
                    <a:pt x="727065" y="9628"/>
                  </a:lnTo>
                  <a:lnTo>
                    <a:pt x="775356" y="21503"/>
                  </a:lnTo>
                  <a:lnTo>
                    <a:pt x="822605" y="37942"/>
                  </a:lnTo>
                  <a:lnTo>
                    <a:pt x="868601" y="58837"/>
                  </a:lnTo>
                  <a:lnTo>
                    <a:pt x="913133" y="84080"/>
                  </a:lnTo>
                  <a:lnTo>
                    <a:pt x="955991" y="113565"/>
                  </a:lnTo>
                  <a:lnTo>
                    <a:pt x="996962" y="147183"/>
                  </a:lnTo>
                  <a:lnTo>
                    <a:pt x="1035837" y="184828"/>
                  </a:lnTo>
                  <a:lnTo>
                    <a:pt x="1072404" y="226391"/>
                  </a:lnTo>
                  <a:lnTo>
                    <a:pt x="1100773" y="263681"/>
                  </a:lnTo>
                  <a:lnTo>
                    <a:pt x="1126940" y="302973"/>
                  </a:lnTo>
                  <a:lnTo>
                    <a:pt x="1150854" y="344116"/>
                  </a:lnTo>
                  <a:lnTo>
                    <a:pt x="1172467" y="386961"/>
                  </a:lnTo>
                  <a:lnTo>
                    <a:pt x="1191726" y="431357"/>
                  </a:lnTo>
                  <a:lnTo>
                    <a:pt x="1208581" y="477154"/>
                  </a:lnTo>
                  <a:lnTo>
                    <a:pt x="1222981" y="524202"/>
                  </a:lnTo>
                  <a:lnTo>
                    <a:pt x="1234877" y="572351"/>
                  </a:lnTo>
                  <a:lnTo>
                    <a:pt x="1244217" y="621450"/>
                  </a:lnTo>
                  <a:lnTo>
                    <a:pt x="1250951" y="671350"/>
                  </a:lnTo>
                  <a:lnTo>
                    <a:pt x="1255029" y="721900"/>
                  </a:lnTo>
                  <a:lnTo>
                    <a:pt x="1256399" y="772949"/>
                  </a:lnTo>
                  <a:lnTo>
                    <a:pt x="1254950" y="825870"/>
                  </a:lnTo>
                  <a:lnTo>
                    <a:pt x="1250665" y="877834"/>
                  </a:lnTo>
                  <a:lnTo>
                    <a:pt x="1243637" y="928726"/>
                  </a:lnTo>
                  <a:lnTo>
                    <a:pt x="1233960" y="978430"/>
                  </a:lnTo>
                  <a:lnTo>
                    <a:pt x="1221727" y="1026832"/>
                  </a:lnTo>
                  <a:lnTo>
                    <a:pt x="1207032" y="1073817"/>
                  </a:lnTo>
                  <a:lnTo>
                    <a:pt x="1189969" y="1119268"/>
                  </a:lnTo>
                  <a:lnTo>
                    <a:pt x="1170632" y="1163072"/>
                  </a:lnTo>
                  <a:lnTo>
                    <a:pt x="1149113" y="1205113"/>
                  </a:lnTo>
                  <a:lnTo>
                    <a:pt x="1125506" y="1245276"/>
                  </a:lnTo>
                  <a:lnTo>
                    <a:pt x="1099905" y="1283446"/>
                  </a:lnTo>
                  <a:lnTo>
                    <a:pt x="1072404" y="1319508"/>
                  </a:lnTo>
                  <a:lnTo>
                    <a:pt x="1043096" y="1353346"/>
                  </a:lnTo>
                  <a:lnTo>
                    <a:pt x="1012074" y="1384846"/>
                  </a:lnTo>
                  <a:lnTo>
                    <a:pt x="979432" y="1413892"/>
                  </a:lnTo>
                  <a:lnTo>
                    <a:pt x="945264" y="1440369"/>
                  </a:lnTo>
                  <a:lnTo>
                    <a:pt x="909663" y="1464163"/>
                  </a:lnTo>
                  <a:lnTo>
                    <a:pt x="872723" y="1485157"/>
                  </a:lnTo>
                  <a:lnTo>
                    <a:pt x="834538" y="1503238"/>
                  </a:lnTo>
                  <a:lnTo>
                    <a:pt x="795200" y="1518289"/>
                  </a:lnTo>
                  <a:lnTo>
                    <a:pt x="754804" y="1530196"/>
                  </a:lnTo>
                  <a:lnTo>
                    <a:pt x="713443" y="1538843"/>
                  </a:lnTo>
                  <a:lnTo>
                    <a:pt x="671210" y="1544116"/>
                  </a:lnTo>
                  <a:lnTo>
                    <a:pt x="628199" y="1545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3949" y="2503950"/>
              <a:ext cx="1256665" cy="1546225"/>
            </a:xfrm>
            <a:custGeom>
              <a:avLst/>
              <a:gdLst/>
              <a:ahLst/>
              <a:cxnLst/>
              <a:rect l="l" t="t" r="r" b="b"/>
              <a:pathLst>
                <a:path w="1256664" h="1546225">
                  <a:moveTo>
                    <a:pt x="0" y="772949"/>
                  </a:moveTo>
                  <a:lnTo>
                    <a:pt x="1449" y="720029"/>
                  </a:lnTo>
                  <a:lnTo>
                    <a:pt x="5734" y="668065"/>
                  </a:lnTo>
                  <a:lnTo>
                    <a:pt x="12762" y="617173"/>
                  </a:lnTo>
                  <a:lnTo>
                    <a:pt x="22439" y="567469"/>
                  </a:lnTo>
                  <a:lnTo>
                    <a:pt x="34672" y="519067"/>
                  </a:lnTo>
                  <a:lnTo>
                    <a:pt x="49367" y="472082"/>
                  </a:lnTo>
                  <a:lnTo>
                    <a:pt x="66429" y="426631"/>
                  </a:lnTo>
                  <a:lnTo>
                    <a:pt x="85767" y="382827"/>
                  </a:lnTo>
                  <a:lnTo>
                    <a:pt x="107286" y="340786"/>
                  </a:lnTo>
                  <a:lnTo>
                    <a:pt x="130893" y="300623"/>
                  </a:lnTo>
                  <a:lnTo>
                    <a:pt x="156494" y="262453"/>
                  </a:lnTo>
                  <a:lnTo>
                    <a:pt x="183995" y="226391"/>
                  </a:lnTo>
                  <a:lnTo>
                    <a:pt x="213303" y="192553"/>
                  </a:lnTo>
                  <a:lnTo>
                    <a:pt x="244325" y="161053"/>
                  </a:lnTo>
                  <a:lnTo>
                    <a:pt x="276967" y="132007"/>
                  </a:lnTo>
                  <a:lnTo>
                    <a:pt x="311135" y="105530"/>
                  </a:lnTo>
                  <a:lnTo>
                    <a:pt x="346736" y="81736"/>
                  </a:lnTo>
                  <a:lnTo>
                    <a:pt x="383676" y="60742"/>
                  </a:lnTo>
                  <a:lnTo>
                    <a:pt x="421861" y="42661"/>
                  </a:lnTo>
                  <a:lnTo>
                    <a:pt x="461199" y="27610"/>
                  </a:lnTo>
                  <a:lnTo>
                    <a:pt x="501595" y="15703"/>
                  </a:lnTo>
                  <a:lnTo>
                    <a:pt x="542956" y="7056"/>
                  </a:lnTo>
                  <a:lnTo>
                    <a:pt x="585189" y="1783"/>
                  </a:lnTo>
                  <a:lnTo>
                    <a:pt x="628199" y="0"/>
                  </a:lnTo>
                  <a:lnTo>
                    <a:pt x="677942" y="2425"/>
                  </a:lnTo>
                  <a:lnTo>
                    <a:pt x="727065" y="9628"/>
                  </a:lnTo>
                  <a:lnTo>
                    <a:pt x="775356" y="21503"/>
                  </a:lnTo>
                  <a:lnTo>
                    <a:pt x="822605" y="37942"/>
                  </a:lnTo>
                  <a:lnTo>
                    <a:pt x="868601" y="58837"/>
                  </a:lnTo>
                  <a:lnTo>
                    <a:pt x="913133" y="84080"/>
                  </a:lnTo>
                  <a:lnTo>
                    <a:pt x="955991" y="113565"/>
                  </a:lnTo>
                  <a:lnTo>
                    <a:pt x="996962" y="147183"/>
                  </a:lnTo>
                  <a:lnTo>
                    <a:pt x="1035837" y="184828"/>
                  </a:lnTo>
                  <a:lnTo>
                    <a:pt x="1072404" y="226391"/>
                  </a:lnTo>
                  <a:lnTo>
                    <a:pt x="1100773" y="263681"/>
                  </a:lnTo>
                  <a:lnTo>
                    <a:pt x="1126940" y="302973"/>
                  </a:lnTo>
                  <a:lnTo>
                    <a:pt x="1150854" y="344116"/>
                  </a:lnTo>
                  <a:lnTo>
                    <a:pt x="1172467" y="386961"/>
                  </a:lnTo>
                  <a:lnTo>
                    <a:pt x="1191726" y="431357"/>
                  </a:lnTo>
                  <a:lnTo>
                    <a:pt x="1208581" y="477154"/>
                  </a:lnTo>
                  <a:lnTo>
                    <a:pt x="1222981" y="524202"/>
                  </a:lnTo>
                  <a:lnTo>
                    <a:pt x="1234877" y="572351"/>
                  </a:lnTo>
                  <a:lnTo>
                    <a:pt x="1244217" y="621450"/>
                  </a:lnTo>
                  <a:lnTo>
                    <a:pt x="1250951" y="671350"/>
                  </a:lnTo>
                  <a:lnTo>
                    <a:pt x="1255029" y="721900"/>
                  </a:lnTo>
                  <a:lnTo>
                    <a:pt x="1256399" y="772949"/>
                  </a:lnTo>
                  <a:lnTo>
                    <a:pt x="1254950" y="825870"/>
                  </a:lnTo>
                  <a:lnTo>
                    <a:pt x="1250665" y="877834"/>
                  </a:lnTo>
                  <a:lnTo>
                    <a:pt x="1243637" y="928726"/>
                  </a:lnTo>
                  <a:lnTo>
                    <a:pt x="1233960" y="978430"/>
                  </a:lnTo>
                  <a:lnTo>
                    <a:pt x="1221727" y="1026832"/>
                  </a:lnTo>
                  <a:lnTo>
                    <a:pt x="1207032" y="1073817"/>
                  </a:lnTo>
                  <a:lnTo>
                    <a:pt x="1189970" y="1119268"/>
                  </a:lnTo>
                  <a:lnTo>
                    <a:pt x="1170632" y="1163072"/>
                  </a:lnTo>
                  <a:lnTo>
                    <a:pt x="1149113" y="1205113"/>
                  </a:lnTo>
                  <a:lnTo>
                    <a:pt x="1125506" y="1245276"/>
                  </a:lnTo>
                  <a:lnTo>
                    <a:pt x="1099905" y="1283446"/>
                  </a:lnTo>
                  <a:lnTo>
                    <a:pt x="1072404" y="1319508"/>
                  </a:lnTo>
                  <a:lnTo>
                    <a:pt x="1043096" y="1353346"/>
                  </a:lnTo>
                  <a:lnTo>
                    <a:pt x="1012074" y="1384846"/>
                  </a:lnTo>
                  <a:lnTo>
                    <a:pt x="979432" y="1413892"/>
                  </a:lnTo>
                  <a:lnTo>
                    <a:pt x="945264" y="1440369"/>
                  </a:lnTo>
                  <a:lnTo>
                    <a:pt x="909663" y="1464163"/>
                  </a:lnTo>
                  <a:lnTo>
                    <a:pt x="872723" y="1485157"/>
                  </a:lnTo>
                  <a:lnTo>
                    <a:pt x="834538" y="1503238"/>
                  </a:lnTo>
                  <a:lnTo>
                    <a:pt x="795200" y="1518289"/>
                  </a:lnTo>
                  <a:lnTo>
                    <a:pt x="754804" y="1530196"/>
                  </a:lnTo>
                  <a:lnTo>
                    <a:pt x="713443" y="1538843"/>
                  </a:lnTo>
                  <a:lnTo>
                    <a:pt x="671210" y="1544116"/>
                  </a:lnTo>
                  <a:lnTo>
                    <a:pt x="628199" y="1545899"/>
                  </a:lnTo>
                  <a:lnTo>
                    <a:pt x="585189" y="1544116"/>
                  </a:lnTo>
                  <a:lnTo>
                    <a:pt x="542956" y="1538843"/>
                  </a:lnTo>
                  <a:lnTo>
                    <a:pt x="501595" y="1530196"/>
                  </a:lnTo>
                  <a:lnTo>
                    <a:pt x="461199" y="1518289"/>
                  </a:lnTo>
                  <a:lnTo>
                    <a:pt x="421861" y="1503238"/>
                  </a:lnTo>
                  <a:lnTo>
                    <a:pt x="383676" y="1485157"/>
                  </a:lnTo>
                  <a:lnTo>
                    <a:pt x="346736" y="1464163"/>
                  </a:lnTo>
                  <a:lnTo>
                    <a:pt x="311135" y="1440369"/>
                  </a:lnTo>
                  <a:lnTo>
                    <a:pt x="276967" y="1413892"/>
                  </a:lnTo>
                  <a:lnTo>
                    <a:pt x="244325" y="1384846"/>
                  </a:lnTo>
                  <a:lnTo>
                    <a:pt x="213303" y="1353346"/>
                  </a:lnTo>
                  <a:lnTo>
                    <a:pt x="183995" y="1319508"/>
                  </a:lnTo>
                  <a:lnTo>
                    <a:pt x="156494" y="1283446"/>
                  </a:lnTo>
                  <a:lnTo>
                    <a:pt x="130893" y="1245276"/>
                  </a:lnTo>
                  <a:lnTo>
                    <a:pt x="107286" y="1205113"/>
                  </a:lnTo>
                  <a:lnTo>
                    <a:pt x="85767" y="1163072"/>
                  </a:lnTo>
                  <a:lnTo>
                    <a:pt x="66429" y="1119268"/>
                  </a:lnTo>
                  <a:lnTo>
                    <a:pt x="49367" y="1073817"/>
                  </a:lnTo>
                  <a:lnTo>
                    <a:pt x="34672" y="1026832"/>
                  </a:lnTo>
                  <a:lnTo>
                    <a:pt x="22439" y="978430"/>
                  </a:lnTo>
                  <a:lnTo>
                    <a:pt x="12762" y="928726"/>
                  </a:lnTo>
                  <a:lnTo>
                    <a:pt x="5734" y="877834"/>
                  </a:lnTo>
                  <a:lnTo>
                    <a:pt x="1449" y="825870"/>
                  </a:lnTo>
                  <a:lnTo>
                    <a:pt x="0" y="7729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6499" y="2503950"/>
              <a:ext cx="1256665" cy="1546225"/>
            </a:xfrm>
            <a:custGeom>
              <a:avLst/>
              <a:gdLst/>
              <a:ahLst/>
              <a:cxnLst/>
              <a:rect l="l" t="t" r="r" b="b"/>
              <a:pathLst>
                <a:path w="1256664" h="1546225">
                  <a:moveTo>
                    <a:pt x="628199" y="1545899"/>
                  </a:moveTo>
                  <a:lnTo>
                    <a:pt x="585189" y="1544116"/>
                  </a:lnTo>
                  <a:lnTo>
                    <a:pt x="542956" y="1538843"/>
                  </a:lnTo>
                  <a:lnTo>
                    <a:pt x="501595" y="1530196"/>
                  </a:lnTo>
                  <a:lnTo>
                    <a:pt x="461199" y="1518289"/>
                  </a:lnTo>
                  <a:lnTo>
                    <a:pt x="421861" y="1503238"/>
                  </a:lnTo>
                  <a:lnTo>
                    <a:pt x="383676" y="1485157"/>
                  </a:lnTo>
                  <a:lnTo>
                    <a:pt x="346736" y="1464163"/>
                  </a:lnTo>
                  <a:lnTo>
                    <a:pt x="311135" y="1440369"/>
                  </a:lnTo>
                  <a:lnTo>
                    <a:pt x="276967" y="1413892"/>
                  </a:lnTo>
                  <a:lnTo>
                    <a:pt x="244325" y="1384846"/>
                  </a:lnTo>
                  <a:lnTo>
                    <a:pt x="213303" y="1353346"/>
                  </a:lnTo>
                  <a:lnTo>
                    <a:pt x="183995" y="1319508"/>
                  </a:lnTo>
                  <a:lnTo>
                    <a:pt x="156494" y="1283446"/>
                  </a:lnTo>
                  <a:lnTo>
                    <a:pt x="130893" y="1245276"/>
                  </a:lnTo>
                  <a:lnTo>
                    <a:pt x="107286" y="1205113"/>
                  </a:lnTo>
                  <a:lnTo>
                    <a:pt x="85767" y="1163072"/>
                  </a:lnTo>
                  <a:lnTo>
                    <a:pt x="66429" y="1119268"/>
                  </a:lnTo>
                  <a:lnTo>
                    <a:pt x="49367" y="1073817"/>
                  </a:lnTo>
                  <a:lnTo>
                    <a:pt x="34672" y="1026832"/>
                  </a:lnTo>
                  <a:lnTo>
                    <a:pt x="22439" y="978430"/>
                  </a:lnTo>
                  <a:lnTo>
                    <a:pt x="12762" y="928726"/>
                  </a:lnTo>
                  <a:lnTo>
                    <a:pt x="5734" y="877834"/>
                  </a:lnTo>
                  <a:lnTo>
                    <a:pt x="1449" y="825870"/>
                  </a:lnTo>
                  <a:lnTo>
                    <a:pt x="0" y="772949"/>
                  </a:lnTo>
                  <a:lnTo>
                    <a:pt x="1449" y="720029"/>
                  </a:lnTo>
                  <a:lnTo>
                    <a:pt x="5734" y="668065"/>
                  </a:lnTo>
                  <a:lnTo>
                    <a:pt x="12762" y="617173"/>
                  </a:lnTo>
                  <a:lnTo>
                    <a:pt x="22439" y="567469"/>
                  </a:lnTo>
                  <a:lnTo>
                    <a:pt x="34672" y="519067"/>
                  </a:lnTo>
                  <a:lnTo>
                    <a:pt x="49367" y="472082"/>
                  </a:lnTo>
                  <a:lnTo>
                    <a:pt x="66429" y="426631"/>
                  </a:lnTo>
                  <a:lnTo>
                    <a:pt x="85767" y="382827"/>
                  </a:lnTo>
                  <a:lnTo>
                    <a:pt x="107286" y="340786"/>
                  </a:lnTo>
                  <a:lnTo>
                    <a:pt x="130893" y="300623"/>
                  </a:lnTo>
                  <a:lnTo>
                    <a:pt x="156494" y="262453"/>
                  </a:lnTo>
                  <a:lnTo>
                    <a:pt x="183995" y="226391"/>
                  </a:lnTo>
                  <a:lnTo>
                    <a:pt x="213303" y="192553"/>
                  </a:lnTo>
                  <a:lnTo>
                    <a:pt x="244325" y="161053"/>
                  </a:lnTo>
                  <a:lnTo>
                    <a:pt x="276967" y="132007"/>
                  </a:lnTo>
                  <a:lnTo>
                    <a:pt x="311135" y="105530"/>
                  </a:lnTo>
                  <a:lnTo>
                    <a:pt x="346736" y="81736"/>
                  </a:lnTo>
                  <a:lnTo>
                    <a:pt x="383676" y="60742"/>
                  </a:lnTo>
                  <a:lnTo>
                    <a:pt x="421861" y="42661"/>
                  </a:lnTo>
                  <a:lnTo>
                    <a:pt x="461199" y="27610"/>
                  </a:lnTo>
                  <a:lnTo>
                    <a:pt x="501595" y="15703"/>
                  </a:lnTo>
                  <a:lnTo>
                    <a:pt x="542956" y="7056"/>
                  </a:lnTo>
                  <a:lnTo>
                    <a:pt x="585189" y="1783"/>
                  </a:lnTo>
                  <a:lnTo>
                    <a:pt x="628199" y="0"/>
                  </a:lnTo>
                  <a:lnTo>
                    <a:pt x="677942" y="2425"/>
                  </a:lnTo>
                  <a:lnTo>
                    <a:pt x="727065" y="9628"/>
                  </a:lnTo>
                  <a:lnTo>
                    <a:pt x="775356" y="21503"/>
                  </a:lnTo>
                  <a:lnTo>
                    <a:pt x="822605" y="37942"/>
                  </a:lnTo>
                  <a:lnTo>
                    <a:pt x="868601" y="58837"/>
                  </a:lnTo>
                  <a:lnTo>
                    <a:pt x="913133" y="84080"/>
                  </a:lnTo>
                  <a:lnTo>
                    <a:pt x="955991" y="113565"/>
                  </a:lnTo>
                  <a:lnTo>
                    <a:pt x="996962" y="147183"/>
                  </a:lnTo>
                  <a:lnTo>
                    <a:pt x="1035837" y="184828"/>
                  </a:lnTo>
                  <a:lnTo>
                    <a:pt x="1072404" y="226391"/>
                  </a:lnTo>
                  <a:lnTo>
                    <a:pt x="1100773" y="263681"/>
                  </a:lnTo>
                  <a:lnTo>
                    <a:pt x="1126940" y="302973"/>
                  </a:lnTo>
                  <a:lnTo>
                    <a:pt x="1150854" y="344116"/>
                  </a:lnTo>
                  <a:lnTo>
                    <a:pt x="1172467" y="386961"/>
                  </a:lnTo>
                  <a:lnTo>
                    <a:pt x="1191726" y="431357"/>
                  </a:lnTo>
                  <a:lnTo>
                    <a:pt x="1208581" y="477154"/>
                  </a:lnTo>
                  <a:lnTo>
                    <a:pt x="1222981" y="524202"/>
                  </a:lnTo>
                  <a:lnTo>
                    <a:pt x="1234877" y="572351"/>
                  </a:lnTo>
                  <a:lnTo>
                    <a:pt x="1244217" y="621450"/>
                  </a:lnTo>
                  <a:lnTo>
                    <a:pt x="1250951" y="671350"/>
                  </a:lnTo>
                  <a:lnTo>
                    <a:pt x="1255029" y="721900"/>
                  </a:lnTo>
                  <a:lnTo>
                    <a:pt x="1256399" y="772949"/>
                  </a:lnTo>
                  <a:lnTo>
                    <a:pt x="1254950" y="825870"/>
                  </a:lnTo>
                  <a:lnTo>
                    <a:pt x="1250665" y="877834"/>
                  </a:lnTo>
                  <a:lnTo>
                    <a:pt x="1243637" y="928726"/>
                  </a:lnTo>
                  <a:lnTo>
                    <a:pt x="1233960" y="978430"/>
                  </a:lnTo>
                  <a:lnTo>
                    <a:pt x="1221727" y="1026832"/>
                  </a:lnTo>
                  <a:lnTo>
                    <a:pt x="1207032" y="1073817"/>
                  </a:lnTo>
                  <a:lnTo>
                    <a:pt x="1189969" y="1119268"/>
                  </a:lnTo>
                  <a:lnTo>
                    <a:pt x="1170632" y="1163072"/>
                  </a:lnTo>
                  <a:lnTo>
                    <a:pt x="1149113" y="1205113"/>
                  </a:lnTo>
                  <a:lnTo>
                    <a:pt x="1125506" y="1245276"/>
                  </a:lnTo>
                  <a:lnTo>
                    <a:pt x="1099905" y="1283446"/>
                  </a:lnTo>
                  <a:lnTo>
                    <a:pt x="1072404" y="1319508"/>
                  </a:lnTo>
                  <a:lnTo>
                    <a:pt x="1043096" y="1353346"/>
                  </a:lnTo>
                  <a:lnTo>
                    <a:pt x="1012074" y="1384846"/>
                  </a:lnTo>
                  <a:lnTo>
                    <a:pt x="979432" y="1413892"/>
                  </a:lnTo>
                  <a:lnTo>
                    <a:pt x="945264" y="1440369"/>
                  </a:lnTo>
                  <a:lnTo>
                    <a:pt x="909663" y="1464163"/>
                  </a:lnTo>
                  <a:lnTo>
                    <a:pt x="872723" y="1485157"/>
                  </a:lnTo>
                  <a:lnTo>
                    <a:pt x="834538" y="1503238"/>
                  </a:lnTo>
                  <a:lnTo>
                    <a:pt x="795200" y="1518289"/>
                  </a:lnTo>
                  <a:lnTo>
                    <a:pt x="754804" y="1530196"/>
                  </a:lnTo>
                  <a:lnTo>
                    <a:pt x="713443" y="1538843"/>
                  </a:lnTo>
                  <a:lnTo>
                    <a:pt x="671210" y="1544116"/>
                  </a:lnTo>
                  <a:lnTo>
                    <a:pt x="628199" y="1545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3949" y="2503950"/>
              <a:ext cx="1939289" cy="1546225"/>
            </a:xfrm>
            <a:custGeom>
              <a:avLst/>
              <a:gdLst/>
              <a:ahLst/>
              <a:cxnLst/>
              <a:rect l="l" t="t" r="r" b="b"/>
              <a:pathLst>
                <a:path w="1939289" h="1546225">
                  <a:moveTo>
                    <a:pt x="682549" y="772949"/>
                  </a:moveTo>
                  <a:lnTo>
                    <a:pt x="683999" y="720029"/>
                  </a:lnTo>
                  <a:lnTo>
                    <a:pt x="688284" y="668065"/>
                  </a:lnTo>
                  <a:lnTo>
                    <a:pt x="695312" y="617173"/>
                  </a:lnTo>
                  <a:lnTo>
                    <a:pt x="704989" y="567469"/>
                  </a:lnTo>
                  <a:lnTo>
                    <a:pt x="717222" y="519067"/>
                  </a:lnTo>
                  <a:lnTo>
                    <a:pt x="731917" y="472082"/>
                  </a:lnTo>
                  <a:lnTo>
                    <a:pt x="748979" y="426631"/>
                  </a:lnTo>
                  <a:lnTo>
                    <a:pt x="768317" y="382827"/>
                  </a:lnTo>
                  <a:lnTo>
                    <a:pt x="789836" y="340786"/>
                  </a:lnTo>
                  <a:lnTo>
                    <a:pt x="813443" y="300623"/>
                  </a:lnTo>
                  <a:lnTo>
                    <a:pt x="839044" y="262453"/>
                  </a:lnTo>
                  <a:lnTo>
                    <a:pt x="866545" y="226391"/>
                  </a:lnTo>
                  <a:lnTo>
                    <a:pt x="895853" y="192553"/>
                  </a:lnTo>
                  <a:lnTo>
                    <a:pt x="926875" y="161053"/>
                  </a:lnTo>
                  <a:lnTo>
                    <a:pt x="959517" y="132007"/>
                  </a:lnTo>
                  <a:lnTo>
                    <a:pt x="993685" y="105530"/>
                  </a:lnTo>
                  <a:lnTo>
                    <a:pt x="1029286" y="81736"/>
                  </a:lnTo>
                  <a:lnTo>
                    <a:pt x="1066226" y="60742"/>
                  </a:lnTo>
                  <a:lnTo>
                    <a:pt x="1104411" y="42661"/>
                  </a:lnTo>
                  <a:lnTo>
                    <a:pt x="1143749" y="27610"/>
                  </a:lnTo>
                  <a:lnTo>
                    <a:pt x="1184145" y="15703"/>
                  </a:lnTo>
                  <a:lnTo>
                    <a:pt x="1225506" y="7056"/>
                  </a:lnTo>
                  <a:lnTo>
                    <a:pt x="1267739" y="1783"/>
                  </a:lnTo>
                  <a:lnTo>
                    <a:pt x="1310749" y="0"/>
                  </a:lnTo>
                  <a:lnTo>
                    <a:pt x="1360492" y="2425"/>
                  </a:lnTo>
                  <a:lnTo>
                    <a:pt x="1409615" y="9628"/>
                  </a:lnTo>
                  <a:lnTo>
                    <a:pt x="1457906" y="21503"/>
                  </a:lnTo>
                  <a:lnTo>
                    <a:pt x="1505155" y="37942"/>
                  </a:lnTo>
                  <a:lnTo>
                    <a:pt x="1551151" y="58837"/>
                  </a:lnTo>
                  <a:lnTo>
                    <a:pt x="1595683" y="84080"/>
                  </a:lnTo>
                  <a:lnTo>
                    <a:pt x="1638541" y="113565"/>
                  </a:lnTo>
                  <a:lnTo>
                    <a:pt x="1679512" y="147183"/>
                  </a:lnTo>
                  <a:lnTo>
                    <a:pt x="1718387" y="184828"/>
                  </a:lnTo>
                  <a:lnTo>
                    <a:pt x="1754954" y="226391"/>
                  </a:lnTo>
                  <a:lnTo>
                    <a:pt x="1783323" y="263681"/>
                  </a:lnTo>
                  <a:lnTo>
                    <a:pt x="1809490" y="302973"/>
                  </a:lnTo>
                  <a:lnTo>
                    <a:pt x="1833404" y="344116"/>
                  </a:lnTo>
                  <a:lnTo>
                    <a:pt x="1855017" y="386961"/>
                  </a:lnTo>
                  <a:lnTo>
                    <a:pt x="1874276" y="431357"/>
                  </a:lnTo>
                  <a:lnTo>
                    <a:pt x="1891131" y="477154"/>
                  </a:lnTo>
                  <a:lnTo>
                    <a:pt x="1905531" y="524202"/>
                  </a:lnTo>
                  <a:lnTo>
                    <a:pt x="1917427" y="572351"/>
                  </a:lnTo>
                  <a:lnTo>
                    <a:pt x="1926767" y="621450"/>
                  </a:lnTo>
                  <a:lnTo>
                    <a:pt x="1933501" y="671350"/>
                  </a:lnTo>
                  <a:lnTo>
                    <a:pt x="1937579" y="721900"/>
                  </a:lnTo>
                  <a:lnTo>
                    <a:pt x="1938949" y="772949"/>
                  </a:lnTo>
                  <a:lnTo>
                    <a:pt x="1937500" y="825870"/>
                  </a:lnTo>
                  <a:lnTo>
                    <a:pt x="1933215" y="877834"/>
                  </a:lnTo>
                  <a:lnTo>
                    <a:pt x="1926187" y="928726"/>
                  </a:lnTo>
                  <a:lnTo>
                    <a:pt x="1916510" y="978430"/>
                  </a:lnTo>
                  <a:lnTo>
                    <a:pt x="1904277" y="1026832"/>
                  </a:lnTo>
                  <a:lnTo>
                    <a:pt x="1889582" y="1073817"/>
                  </a:lnTo>
                  <a:lnTo>
                    <a:pt x="1872520" y="1119268"/>
                  </a:lnTo>
                  <a:lnTo>
                    <a:pt x="1853182" y="1163072"/>
                  </a:lnTo>
                  <a:lnTo>
                    <a:pt x="1831663" y="1205113"/>
                  </a:lnTo>
                  <a:lnTo>
                    <a:pt x="1808056" y="1245276"/>
                  </a:lnTo>
                  <a:lnTo>
                    <a:pt x="1782455" y="1283446"/>
                  </a:lnTo>
                  <a:lnTo>
                    <a:pt x="1754954" y="1319508"/>
                  </a:lnTo>
                  <a:lnTo>
                    <a:pt x="1725646" y="1353346"/>
                  </a:lnTo>
                  <a:lnTo>
                    <a:pt x="1694624" y="1384846"/>
                  </a:lnTo>
                  <a:lnTo>
                    <a:pt x="1661982" y="1413892"/>
                  </a:lnTo>
                  <a:lnTo>
                    <a:pt x="1627814" y="1440369"/>
                  </a:lnTo>
                  <a:lnTo>
                    <a:pt x="1592213" y="1464163"/>
                  </a:lnTo>
                  <a:lnTo>
                    <a:pt x="1555273" y="1485157"/>
                  </a:lnTo>
                  <a:lnTo>
                    <a:pt x="1517088" y="1503238"/>
                  </a:lnTo>
                  <a:lnTo>
                    <a:pt x="1477750" y="1518289"/>
                  </a:lnTo>
                  <a:lnTo>
                    <a:pt x="1437354" y="1530196"/>
                  </a:lnTo>
                  <a:lnTo>
                    <a:pt x="1395993" y="1538843"/>
                  </a:lnTo>
                  <a:lnTo>
                    <a:pt x="1353760" y="1544116"/>
                  </a:lnTo>
                  <a:lnTo>
                    <a:pt x="1310749" y="1545899"/>
                  </a:lnTo>
                  <a:lnTo>
                    <a:pt x="1267739" y="1544116"/>
                  </a:lnTo>
                  <a:lnTo>
                    <a:pt x="1225506" y="1538843"/>
                  </a:lnTo>
                  <a:lnTo>
                    <a:pt x="1184145" y="1530196"/>
                  </a:lnTo>
                  <a:lnTo>
                    <a:pt x="1143749" y="1518289"/>
                  </a:lnTo>
                  <a:lnTo>
                    <a:pt x="1104411" y="1503238"/>
                  </a:lnTo>
                  <a:lnTo>
                    <a:pt x="1066226" y="1485157"/>
                  </a:lnTo>
                  <a:lnTo>
                    <a:pt x="1029286" y="1464163"/>
                  </a:lnTo>
                  <a:lnTo>
                    <a:pt x="993685" y="1440369"/>
                  </a:lnTo>
                  <a:lnTo>
                    <a:pt x="959517" y="1413892"/>
                  </a:lnTo>
                  <a:lnTo>
                    <a:pt x="926875" y="1384846"/>
                  </a:lnTo>
                  <a:lnTo>
                    <a:pt x="895853" y="1353346"/>
                  </a:lnTo>
                  <a:lnTo>
                    <a:pt x="866545" y="1319508"/>
                  </a:lnTo>
                  <a:lnTo>
                    <a:pt x="839044" y="1283446"/>
                  </a:lnTo>
                  <a:lnTo>
                    <a:pt x="813443" y="1245276"/>
                  </a:lnTo>
                  <a:lnTo>
                    <a:pt x="789836" y="1205113"/>
                  </a:lnTo>
                  <a:lnTo>
                    <a:pt x="768317" y="1163072"/>
                  </a:lnTo>
                  <a:lnTo>
                    <a:pt x="748979" y="1119268"/>
                  </a:lnTo>
                  <a:lnTo>
                    <a:pt x="731917" y="1073817"/>
                  </a:lnTo>
                  <a:lnTo>
                    <a:pt x="717222" y="1026832"/>
                  </a:lnTo>
                  <a:lnTo>
                    <a:pt x="704989" y="978430"/>
                  </a:lnTo>
                  <a:lnTo>
                    <a:pt x="695312" y="928726"/>
                  </a:lnTo>
                  <a:lnTo>
                    <a:pt x="688284" y="877834"/>
                  </a:lnTo>
                  <a:lnTo>
                    <a:pt x="683999" y="825870"/>
                  </a:lnTo>
                  <a:lnTo>
                    <a:pt x="682549" y="772949"/>
                  </a:lnTo>
                  <a:close/>
                </a:path>
                <a:path w="1939289" h="1546225">
                  <a:moveTo>
                    <a:pt x="0" y="772949"/>
                  </a:moveTo>
                  <a:lnTo>
                    <a:pt x="1449" y="720029"/>
                  </a:lnTo>
                  <a:lnTo>
                    <a:pt x="5734" y="668065"/>
                  </a:lnTo>
                  <a:lnTo>
                    <a:pt x="12762" y="617173"/>
                  </a:lnTo>
                  <a:lnTo>
                    <a:pt x="22439" y="567469"/>
                  </a:lnTo>
                  <a:lnTo>
                    <a:pt x="34672" y="519067"/>
                  </a:lnTo>
                  <a:lnTo>
                    <a:pt x="49367" y="472082"/>
                  </a:lnTo>
                  <a:lnTo>
                    <a:pt x="66429" y="426631"/>
                  </a:lnTo>
                  <a:lnTo>
                    <a:pt x="85767" y="382827"/>
                  </a:lnTo>
                  <a:lnTo>
                    <a:pt x="107286" y="340786"/>
                  </a:lnTo>
                  <a:lnTo>
                    <a:pt x="130893" y="300623"/>
                  </a:lnTo>
                  <a:lnTo>
                    <a:pt x="156494" y="262453"/>
                  </a:lnTo>
                  <a:lnTo>
                    <a:pt x="183995" y="226391"/>
                  </a:lnTo>
                  <a:lnTo>
                    <a:pt x="213303" y="192553"/>
                  </a:lnTo>
                  <a:lnTo>
                    <a:pt x="244325" y="161053"/>
                  </a:lnTo>
                  <a:lnTo>
                    <a:pt x="276967" y="132007"/>
                  </a:lnTo>
                  <a:lnTo>
                    <a:pt x="311135" y="105530"/>
                  </a:lnTo>
                  <a:lnTo>
                    <a:pt x="346736" y="81736"/>
                  </a:lnTo>
                  <a:lnTo>
                    <a:pt x="383676" y="60742"/>
                  </a:lnTo>
                  <a:lnTo>
                    <a:pt x="421861" y="42661"/>
                  </a:lnTo>
                  <a:lnTo>
                    <a:pt x="461199" y="27610"/>
                  </a:lnTo>
                  <a:lnTo>
                    <a:pt x="501595" y="15703"/>
                  </a:lnTo>
                  <a:lnTo>
                    <a:pt x="542956" y="7056"/>
                  </a:lnTo>
                  <a:lnTo>
                    <a:pt x="585189" y="1783"/>
                  </a:lnTo>
                  <a:lnTo>
                    <a:pt x="628199" y="0"/>
                  </a:lnTo>
                  <a:lnTo>
                    <a:pt x="677942" y="2425"/>
                  </a:lnTo>
                  <a:lnTo>
                    <a:pt x="727065" y="9628"/>
                  </a:lnTo>
                  <a:lnTo>
                    <a:pt x="775356" y="21503"/>
                  </a:lnTo>
                  <a:lnTo>
                    <a:pt x="822605" y="37942"/>
                  </a:lnTo>
                  <a:lnTo>
                    <a:pt x="868601" y="58837"/>
                  </a:lnTo>
                  <a:lnTo>
                    <a:pt x="913133" y="84080"/>
                  </a:lnTo>
                  <a:lnTo>
                    <a:pt x="955991" y="113565"/>
                  </a:lnTo>
                  <a:lnTo>
                    <a:pt x="996962" y="147183"/>
                  </a:lnTo>
                  <a:lnTo>
                    <a:pt x="1035837" y="184828"/>
                  </a:lnTo>
                  <a:lnTo>
                    <a:pt x="1072404" y="226391"/>
                  </a:lnTo>
                  <a:lnTo>
                    <a:pt x="1100773" y="263681"/>
                  </a:lnTo>
                  <a:lnTo>
                    <a:pt x="1126940" y="302973"/>
                  </a:lnTo>
                  <a:lnTo>
                    <a:pt x="1150854" y="344116"/>
                  </a:lnTo>
                  <a:lnTo>
                    <a:pt x="1172467" y="386961"/>
                  </a:lnTo>
                  <a:lnTo>
                    <a:pt x="1191726" y="431357"/>
                  </a:lnTo>
                  <a:lnTo>
                    <a:pt x="1208581" y="477154"/>
                  </a:lnTo>
                  <a:lnTo>
                    <a:pt x="1222981" y="524202"/>
                  </a:lnTo>
                  <a:lnTo>
                    <a:pt x="1234877" y="572351"/>
                  </a:lnTo>
                  <a:lnTo>
                    <a:pt x="1244217" y="621450"/>
                  </a:lnTo>
                  <a:lnTo>
                    <a:pt x="1250951" y="671350"/>
                  </a:lnTo>
                  <a:lnTo>
                    <a:pt x="1255029" y="721900"/>
                  </a:lnTo>
                  <a:lnTo>
                    <a:pt x="1256399" y="772949"/>
                  </a:lnTo>
                  <a:lnTo>
                    <a:pt x="1254950" y="825870"/>
                  </a:lnTo>
                  <a:lnTo>
                    <a:pt x="1250665" y="877834"/>
                  </a:lnTo>
                  <a:lnTo>
                    <a:pt x="1243637" y="928726"/>
                  </a:lnTo>
                  <a:lnTo>
                    <a:pt x="1233960" y="978430"/>
                  </a:lnTo>
                  <a:lnTo>
                    <a:pt x="1221727" y="1026832"/>
                  </a:lnTo>
                  <a:lnTo>
                    <a:pt x="1207032" y="1073817"/>
                  </a:lnTo>
                  <a:lnTo>
                    <a:pt x="1189970" y="1119268"/>
                  </a:lnTo>
                  <a:lnTo>
                    <a:pt x="1170632" y="1163072"/>
                  </a:lnTo>
                  <a:lnTo>
                    <a:pt x="1149113" y="1205113"/>
                  </a:lnTo>
                  <a:lnTo>
                    <a:pt x="1125506" y="1245276"/>
                  </a:lnTo>
                  <a:lnTo>
                    <a:pt x="1099905" y="1283446"/>
                  </a:lnTo>
                  <a:lnTo>
                    <a:pt x="1072404" y="1319508"/>
                  </a:lnTo>
                  <a:lnTo>
                    <a:pt x="1043096" y="1353346"/>
                  </a:lnTo>
                  <a:lnTo>
                    <a:pt x="1012074" y="1384846"/>
                  </a:lnTo>
                  <a:lnTo>
                    <a:pt x="979432" y="1413892"/>
                  </a:lnTo>
                  <a:lnTo>
                    <a:pt x="945264" y="1440369"/>
                  </a:lnTo>
                  <a:lnTo>
                    <a:pt x="909663" y="1464163"/>
                  </a:lnTo>
                  <a:lnTo>
                    <a:pt x="872723" y="1485157"/>
                  </a:lnTo>
                  <a:lnTo>
                    <a:pt x="834538" y="1503238"/>
                  </a:lnTo>
                  <a:lnTo>
                    <a:pt x="795200" y="1518289"/>
                  </a:lnTo>
                  <a:lnTo>
                    <a:pt x="754804" y="1530196"/>
                  </a:lnTo>
                  <a:lnTo>
                    <a:pt x="713443" y="1538843"/>
                  </a:lnTo>
                  <a:lnTo>
                    <a:pt x="671210" y="1544116"/>
                  </a:lnTo>
                  <a:lnTo>
                    <a:pt x="628199" y="1545899"/>
                  </a:lnTo>
                  <a:lnTo>
                    <a:pt x="585189" y="1544116"/>
                  </a:lnTo>
                  <a:lnTo>
                    <a:pt x="542956" y="1538843"/>
                  </a:lnTo>
                  <a:lnTo>
                    <a:pt x="501595" y="1530196"/>
                  </a:lnTo>
                  <a:lnTo>
                    <a:pt x="461199" y="1518289"/>
                  </a:lnTo>
                  <a:lnTo>
                    <a:pt x="421861" y="1503238"/>
                  </a:lnTo>
                  <a:lnTo>
                    <a:pt x="383676" y="1485157"/>
                  </a:lnTo>
                  <a:lnTo>
                    <a:pt x="346736" y="1464163"/>
                  </a:lnTo>
                  <a:lnTo>
                    <a:pt x="311135" y="1440369"/>
                  </a:lnTo>
                  <a:lnTo>
                    <a:pt x="276967" y="1413892"/>
                  </a:lnTo>
                  <a:lnTo>
                    <a:pt x="244325" y="1384846"/>
                  </a:lnTo>
                  <a:lnTo>
                    <a:pt x="213303" y="1353346"/>
                  </a:lnTo>
                  <a:lnTo>
                    <a:pt x="183995" y="1319508"/>
                  </a:lnTo>
                  <a:lnTo>
                    <a:pt x="156494" y="1283446"/>
                  </a:lnTo>
                  <a:lnTo>
                    <a:pt x="130893" y="1245276"/>
                  </a:lnTo>
                  <a:lnTo>
                    <a:pt x="107286" y="1205113"/>
                  </a:lnTo>
                  <a:lnTo>
                    <a:pt x="85767" y="1163072"/>
                  </a:lnTo>
                  <a:lnTo>
                    <a:pt x="66429" y="1119268"/>
                  </a:lnTo>
                  <a:lnTo>
                    <a:pt x="49367" y="1073817"/>
                  </a:lnTo>
                  <a:lnTo>
                    <a:pt x="34672" y="1026832"/>
                  </a:lnTo>
                  <a:lnTo>
                    <a:pt x="22439" y="978430"/>
                  </a:lnTo>
                  <a:lnTo>
                    <a:pt x="12762" y="928726"/>
                  </a:lnTo>
                  <a:lnTo>
                    <a:pt x="5734" y="877834"/>
                  </a:lnTo>
                  <a:lnTo>
                    <a:pt x="1449" y="825870"/>
                  </a:lnTo>
                  <a:lnTo>
                    <a:pt x="0" y="7729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38100" y="217010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9325" y="217010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1302" y="4218538"/>
            <a:ext cx="4902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1594" marR="5080" indent="-4953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solidFill>
                  <a:srgbClr val="1155CC"/>
                </a:solidFill>
                <a:latin typeface="Arial MT"/>
                <a:cs typeface="Arial MT"/>
              </a:rPr>
              <a:t>Unión </a:t>
            </a:r>
            <a:r>
              <a:rPr sz="1400" spc="-25" dirty="0">
                <a:solidFill>
                  <a:srgbClr val="1155CC"/>
                </a:solidFill>
                <a:latin typeface="Arial MT"/>
                <a:cs typeface="Arial MT"/>
              </a:rPr>
              <a:t>AUB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1099" y="2629249"/>
            <a:ext cx="1939289" cy="1546225"/>
          </a:xfrm>
          <a:custGeom>
            <a:avLst/>
            <a:gdLst/>
            <a:ahLst/>
            <a:cxnLst/>
            <a:rect l="l" t="t" r="r" b="b"/>
            <a:pathLst>
              <a:path w="1939289" h="1546225">
                <a:moveTo>
                  <a:pt x="0" y="772949"/>
                </a:moveTo>
                <a:lnTo>
                  <a:pt x="1449" y="720029"/>
                </a:lnTo>
                <a:lnTo>
                  <a:pt x="5734" y="668065"/>
                </a:lnTo>
                <a:lnTo>
                  <a:pt x="12762" y="617173"/>
                </a:lnTo>
                <a:lnTo>
                  <a:pt x="22439" y="567469"/>
                </a:lnTo>
                <a:lnTo>
                  <a:pt x="34672" y="519067"/>
                </a:lnTo>
                <a:lnTo>
                  <a:pt x="49367" y="472082"/>
                </a:lnTo>
                <a:lnTo>
                  <a:pt x="66429" y="426631"/>
                </a:lnTo>
                <a:lnTo>
                  <a:pt x="85767" y="382827"/>
                </a:lnTo>
                <a:lnTo>
                  <a:pt x="107286" y="340786"/>
                </a:lnTo>
                <a:lnTo>
                  <a:pt x="130893" y="300623"/>
                </a:lnTo>
                <a:lnTo>
                  <a:pt x="156494" y="262453"/>
                </a:lnTo>
                <a:lnTo>
                  <a:pt x="183995" y="226391"/>
                </a:lnTo>
                <a:lnTo>
                  <a:pt x="213303" y="192553"/>
                </a:lnTo>
                <a:lnTo>
                  <a:pt x="244325" y="161053"/>
                </a:lnTo>
                <a:lnTo>
                  <a:pt x="276967" y="132007"/>
                </a:lnTo>
                <a:lnTo>
                  <a:pt x="311135" y="105530"/>
                </a:lnTo>
                <a:lnTo>
                  <a:pt x="346736" y="81736"/>
                </a:lnTo>
                <a:lnTo>
                  <a:pt x="383676" y="60742"/>
                </a:lnTo>
                <a:lnTo>
                  <a:pt x="421861" y="42661"/>
                </a:lnTo>
                <a:lnTo>
                  <a:pt x="461199" y="27610"/>
                </a:lnTo>
                <a:lnTo>
                  <a:pt x="501595" y="15703"/>
                </a:lnTo>
                <a:lnTo>
                  <a:pt x="542956" y="7056"/>
                </a:lnTo>
                <a:lnTo>
                  <a:pt x="585189" y="1783"/>
                </a:lnTo>
                <a:lnTo>
                  <a:pt x="628199" y="0"/>
                </a:lnTo>
                <a:lnTo>
                  <a:pt x="677942" y="2425"/>
                </a:lnTo>
                <a:lnTo>
                  <a:pt x="727065" y="9628"/>
                </a:lnTo>
                <a:lnTo>
                  <a:pt x="775356" y="21503"/>
                </a:lnTo>
                <a:lnTo>
                  <a:pt x="822605" y="37942"/>
                </a:lnTo>
                <a:lnTo>
                  <a:pt x="868601" y="58837"/>
                </a:lnTo>
                <a:lnTo>
                  <a:pt x="913133" y="84080"/>
                </a:lnTo>
                <a:lnTo>
                  <a:pt x="955991" y="113565"/>
                </a:lnTo>
                <a:lnTo>
                  <a:pt x="996962" y="147183"/>
                </a:lnTo>
                <a:lnTo>
                  <a:pt x="1035837" y="184828"/>
                </a:lnTo>
                <a:lnTo>
                  <a:pt x="1072404" y="226391"/>
                </a:lnTo>
                <a:lnTo>
                  <a:pt x="1100772" y="263681"/>
                </a:lnTo>
                <a:lnTo>
                  <a:pt x="1126940" y="302973"/>
                </a:lnTo>
                <a:lnTo>
                  <a:pt x="1150854" y="344116"/>
                </a:lnTo>
                <a:lnTo>
                  <a:pt x="1172467" y="386961"/>
                </a:lnTo>
                <a:lnTo>
                  <a:pt x="1191726" y="431357"/>
                </a:lnTo>
                <a:lnTo>
                  <a:pt x="1208581" y="477154"/>
                </a:lnTo>
                <a:lnTo>
                  <a:pt x="1222981" y="524202"/>
                </a:lnTo>
                <a:lnTo>
                  <a:pt x="1234877" y="572351"/>
                </a:lnTo>
                <a:lnTo>
                  <a:pt x="1244217" y="621450"/>
                </a:lnTo>
                <a:lnTo>
                  <a:pt x="1250951" y="671350"/>
                </a:lnTo>
                <a:lnTo>
                  <a:pt x="1255029" y="721900"/>
                </a:lnTo>
                <a:lnTo>
                  <a:pt x="1256399" y="772949"/>
                </a:lnTo>
                <a:lnTo>
                  <a:pt x="1254950" y="825870"/>
                </a:lnTo>
                <a:lnTo>
                  <a:pt x="1250665" y="877834"/>
                </a:lnTo>
                <a:lnTo>
                  <a:pt x="1243637" y="928726"/>
                </a:lnTo>
                <a:lnTo>
                  <a:pt x="1233960" y="978430"/>
                </a:lnTo>
                <a:lnTo>
                  <a:pt x="1221727" y="1026832"/>
                </a:lnTo>
                <a:lnTo>
                  <a:pt x="1207032" y="1073817"/>
                </a:lnTo>
                <a:lnTo>
                  <a:pt x="1189970" y="1119268"/>
                </a:lnTo>
                <a:lnTo>
                  <a:pt x="1170632" y="1163072"/>
                </a:lnTo>
                <a:lnTo>
                  <a:pt x="1149113" y="1205113"/>
                </a:lnTo>
                <a:lnTo>
                  <a:pt x="1125506" y="1245276"/>
                </a:lnTo>
                <a:lnTo>
                  <a:pt x="1099905" y="1283446"/>
                </a:lnTo>
                <a:lnTo>
                  <a:pt x="1072404" y="1319508"/>
                </a:lnTo>
                <a:lnTo>
                  <a:pt x="1043096" y="1353346"/>
                </a:lnTo>
                <a:lnTo>
                  <a:pt x="1012074" y="1384846"/>
                </a:lnTo>
                <a:lnTo>
                  <a:pt x="979432" y="1413892"/>
                </a:lnTo>
                <a:lnTo>
                  <a:pt x="945264" y="1440369"/>
                </a:lnTo>
                <a:lnTo>
                  <a:pt x="909663" y="1464163"/>
                </a:lnTo>
                <a:lnTo>
                  <a:pt x="872723" y="1485157"/>
                </a:lnTo>
                <a:lnTo>
                  <a:pt x="834538" y="1503238"/>
                </a:lnTo>
                <a:lnTo>
                  <a:pt x="795200" y="1518289"/>
                </a:lnTo>
                <a:lnTo>
                  <a:pt x="754804" y="1530196"/>
                </a:lnTo>
                <a:lnTo>
                  <a:pt x="713443" y="1538843"/>
                </a:lnTo>
                <a:lnTo>
                  <a:pt x="671210" y="1544116"/>
                </a:lnTo>
                <a:lnTo>
                  <a:pt x="628199" y="1545899"/>
                </a:lnTo>
                <a:lnTo>
                  <a:pt x="585189" y="1544116"/>
                </a:lnTo>
                <a:lnTo>
                  <a:pt x="542956" y="1538843"/>
                </a:lnTo>
                <a:lnTo>
                  <a:pt x="501595" y="1530196"/>
                </a:lnTo>
                <a:lnTo>
                  <a:pt x="461199" y="1518289"/>
                </a:lnTo>
                <a:lnTo>
                  <a:pt x="421861" y="1503238"/>
                </a:lnTo>
                <a:lnTo>
                  <a:pt x="383676" y="1485157"/>
                </a:lnTo>
                <a:lnTo>
                  <a:pt x="346736" y="1464163"/>
                </a:lnTo>
                <a:lnTo>
                  <a:pt x="311135" y="1440369"/>
                </a:lnTo>
                <a:lnTo>
                  <a:pt x="276967" y="1413892"/>
                </a:lnTo>
                <a:lnTo>
                  <a:pt x="244325" y="1384846"/>
                </a:lnTo>
                <a:lnTo>
                  <a:pt x="213303" y="1353346"/>
                </a:lnTo>
                <a:lnTo>
                  <a:pt x="183995" y="1319508"/>
                </a:lnTo>
                <a:lnTo>
                  <a:pt x="156494" y="1283446"/>
                </a:lnTo>
                <a:lnTo>
                  <a:pt x="130893" y="1245276"/>
                </a:lnTo>
                <a:lnTo>
                  <a:pt x="107286" y="1205113"/>
                </a:lnTo>
                <a:lnTo>
                  <a:pt x="85767" y="1163072"/>
                </a:lnTo>
                <a:lnTo>
                  <a:pt x="66429" y="1119268"/>
                </a:lnTo>
                <a:lnTo>
                  <a:pt x="49367" y="1073817"/>
                </a:lnTo>
                <a:lnTo>
                  <a:pt x="34672" y="1026832"/>
                </a:lnTo>
                <a:lnTo>
                  <a:pt x="22439" y="978430"/>
                </a:lnTo>
                <a:lnTo>
                  <a:pt x="12762" y="928726"/>
                </a:lnTo>
                <a:lnTo>
                  <a:pt x="5734" y="877834"/>
                </a:lnTo>
                <a:lnTo>
                  <a:pt x="1449" y="825870"/>
                </a:lnTo>
                <a:lnTo>
                  <a:pt x="0" y="772949"/>
                </a:lnTo>
                <a:close/>
              </a:path>
              <a:path w="1939289" h="1546225">
                <a:moveTo>
                  <a:pt x="682549" y="772949"/>
                </a:moveTo>
                <a:lnTo>
                  <a:pt x="683999" y="720029"/>
                </a:lnTo>
                <a:lnTo>
                  <a:pt x="688284" y="668065"/>
                </a:lnTo>
                <a:lnTo>
                  <a:pt x="695312" y="617173"/>
                </a:lnTo>
                <a:lnTo>
                  <a:pt x="704989" y="567469"/>
                </a:lnTo>
                <a:lnTo>
                  <a:pt x="717222" y="519067"/>
                </a:lnTo>
                <a:lnTo>
                  <a:pt x="731917" y="472082"/>
                </a:lnTo>
                <a:lnTo>
                  <a:pt x="748979" y="426631"/>
                </a:lnTo>
                <a:lnTo>
                  <a:pt x="768317" y="382827"/>
                </a:lnTo>
                <a:lnTo>
                  <a:pt x="789836" y="340786"/>
                </a:lnTo>
                <a:lnTo>
                  <a:pt x="813443" y="300623"/>
                </a:lnTo>
                <a:lnTo>
                  <a:pt x="839044" y="262453"/>
                </a:lnTo>
                <a:lnTo>
                  <a:pt x="866545" y="226391"/>
                </a:lnTo>
                <a:lnTo>
                  <a:pt x="895853" y="192553"/>
                </a:lnTo>
                <a:lnTo>
                  <a:pt x="926875" y="161053"/>
                </a:lnTo>
                <a:lnTo>
                  <a:pt x="959517" y="132007"/>
                </a:lnTo>
                <a:lnTo>
                  <a:pt x="993685" y="105530"/>
                </a:lnTo>
                <a:lnTo>
                  <a:pt x="1029286" y="81736"/>
                </a:lnTo>
                <a:lnTo>
                  <a:pt x="1066226" y="60742"/>
                </a:lnTo>
                <a:lnTo>
                  <a:pt x="1104411" y="42661"/>
                </a:lnTo>
                <a:lnTo>
                  <a:pt x="1143749" y="27610"/>
                </a:lnTo>
                <a:lnTo>
                  <a:pt x="1184145" y="15703"/>
                </a:lnTo>
                <a:lnTo>
                  <a:pt x="1225506" y="7056"/>
                </a:lnTo>
                <a:lnTo>
                  <a:pt x="1267739" y="1783"/>
                </a:lnTo>
                <a:lnTo>
                  <a:pt x="1310749" y="0"/>
                </a:lnTo>
                <a:lnTo>
                  <a:pt x="1360492" y="2425"/>
                </a:lnTo>
                <a:lnTo>
                  <a:pt x="1409615" y="9628"/>
                </a:lnTo>
                <a:lnTo>
                  <a:pt x="1457906" y="21503"/>
                </a:lnTo>
                <a:lnTo>
                  <a:pt x="1505155" y="37942"/>
                </a:lnTo>
                <a:lnTo>
                  <a:pt x="1551151" y="58837"/>
                </a:lnTo>
                <a:lnTo>
                  <a:pt x="1595683" y="84080"/>
                </a:lnTo>
                <a:lnTo>
                  <a:pt x="1638541" y="113565"/>
                </a:lnTo>
                <a:lnTo>
                  <a:pt x="1679512" y="147183"/>
                </a:lnTo>
                <a:lnTo>
                  <a:pt x="1718387" y="184828"/>
                </a:lnTo>
                <a:lnTo>
                  <a:pt x="1754954" y="226391"/>
                </a:lnTo>
                <a:lnTo>
                  <a:pt x="1783322" y="263681"/>
                </a:lnTo>
                <a:lnTo>
                  <a:pt x="1809490" y="302973"/>
                </a:lnTo>
                <a:lnTo>
                  <a:pt x="1833404" y="344116"/>
                </a:lnTo>
                <a:lnTo>
                  <a:pt x="1855017" y="386961"/>
                </a:lnTo>
                <a:lnTo>
                  <a:pt x="1874276" y="431357"/>
                </a:lnTo>
                <a:lnTo>
                  <a:pt x="1891131" y="477154"/>
                </a:lnTo>
                <a:lnTo>
                  <a:pt x="1905531" y="524202"/>
                </a:lnTo>
                <a:lnTo>
                  <a:pt x="1917427" y="572351"/>
                </a:lnTo>
                <a:lnTo>
                  <a:pt x="1926767" y="621450"/>
                </a:lnTo>
                <a:lnTo>
                  <a:pt x="1933501" y="671350"/>
                </a:lnTo>
                <a:lnTo>
                  <a:pt x="1937579" y="721900"/>
                </a:lnTo>
                <a:lnTo>
                  <a:pt x="1938949" y="772949"/>
                </a:lnTo>
                <a:lnTo>
                  <a:pt x="1937500" y="825870"/>
                </a:lnTo>
                <a:lnTo>
                  <a:pt x="1933215" y="877834"/>
                </a:lnTo>
                <a:lnTo>
                  <a:pt x="1926187" y="928726"/>
                </a:lnTo>
                <a:lnTo>
                  <a:pt x="1916510" y="978430"/>
                </a:lnTo>
                <a:lnTo>
                  <a:pt x="1904277" y="1026832"/>
                </a:lnTo>
                <a:lnTo>
                  <a:pt x="1889582" y="1073817"/>
                </a:lnTo>
                <a:lnTo>
                  <a:pt x="1872520" y="1119268"/>
                </a:lnTo>
                <a:lnTo>
                  <a:pt x="1853182" y="1163072"/>
                </a:lnTo>
                <a:lnTo>
                  <a:pt x="1831663" y="1205113"/>
                </a:lnTo>
                <a:lnTo>
                  <a:pt x="1808056" y="1245276"/>
                </a:lnTo>
                <a:lnTo>
                  <a:pt x="1782455" y="1283446"/>
                </a:lnTo>
                <a:lnTo>
                  <a:pt x="1754954" y="1319508"/>
                </a:lnTo>
                <a:lnTo>
                  <a:pt x="1725646" y="1353346"/>
                </a:lnTo>
                <a:lnTo>
                  <a:pt x="1694624" y="1384846"/>
                </a:lnTo>
                <a:lnTo>
                  <a:pt x="1661982" y="1413892"/>
                </a:lnTo>
                <a:lnTo>
                  <a:pt x="1627814" y="1440369"/>
                </a:lnTo>
                <a:lnTo>
                  <a:pt x="1592213" y="1464163"/>
                </a:lnTo>
                <a:lnTo>
                  <a:pt x="1555273" y="1485157"/>
                </a:lnTo>
                <a:lnTo>
                  <a:pt x="1517088" y="1503238"/>
                </a:lnTo>
                <a:lnTo>
                  <a:pt x="1477750" y="1518289"/>
                </a:lnTo>
                <a:lnTo>
                  <a:pt x="1437354" y="1530196"/>
                </a:lnTo>
                <a:lnTo>
                  <a:pt x="1395993" y="1538843"/>
                </a:lnTo>
                <a:lnTo>
                  <a:pt x="1353760" y="1544116"/>
                </a:lnTo>
                <a:lnTo>
                  <a:pt x="1310749" y="1545899"/>
                </a:lnTo>
                <a:lnTo>
                  <a:pt x="1267739" y="1544116"/>
                </a:lnTo>
                <a:lnTo>
                  <a:pt x="1225506" y="1538843"/>
                </a:lnTo>
                <a:lnTo>
                  <a:pt x="1184145" y="1530196"/>
                </a:lnTo>
                <a:lnTo>
                  <a:pt x="1143749" y="1518289"/>
                </a:lnTo>
                <a:lnTo>
                  <a:pt x="1104411" y="1503238"/>
                </a:lnTo>
                <a:lnTo>
                  <a:pt x="1066226" y="1485157"/>
                </a:lnTo>
                <a:lnTo>
                  <a:pt x="1029286" y="1464163"/>
                </a:lnTo>
                <a:lnTo>
                  <a:pt x="993685" y="1440369"/>
                </a:lnTo>
                <a:lnTo>
                  <a:pt x="959517" y="1413892"/>
                </a:lnTo>
                <a:lnTo>
                  <a:pt x="926875" y="1384846"/>
                </a:lnTo>
                <a:lnTo>
                  <a:pt x="895853" y="1353346"/>
                </a:lnTo>
                <a:lnTo>
                  <a:pt x="866545" y="1319508"/>
                </a:lnTo>
                <a:lnTo>
                  <a:pt x="839044" y="1283446"/>
                </a:lnTo>
                <a:lnTo>
                  <a:pt x="813443" y="1245276"/>
                </a:lnTo>
                <a:lnTo>
                  <a:pt x="789836" y="1205113"/>
                </a:lnTo>
                <a:lnTo>
                  <a:pt x="768317" y="1163072"/>
                </a:lnTo>
                <a:lnTo>
                  <a:pt x="748979" y="1119268"/>
                </a:lnTo>
                <a:lnTo>
                  <a:pt x="731917" y="1073817"/>
                </a:lnTo>
                <a:lnTo>
                  <a:pt x="717222" y="1026832"/>
                </a:lnTo>
                <a:lnTo>
                  <a:pt x="704989" y="978430"/>
                </a:lnTo>
                <a:lnTo>
                  <a:pt x="695312" y="928726"/>
                </a:lnTo>
                <a:lnTo>
                  <a:pt x="688284" y="877834"/>
                </a:lnTo>
                <a:lnTo>
                  <a:pt x="683999" y="825870"/>
                </a:lnTo>
                <a:lnTo>
                  <a:pt x="682549" y="772949"/>
                </a:lnTo>
                <a:close/>
              </a:path>
              <a:path w="1939289" h="1546225">
                <a:moveTo>
                  <a:pt x="0" y="772949"/>
                </a:moveTo>
                <a:lnTo>
                  <a:pt x="1449" y="720029"/>
                </a:lnTo>
                <a:lnTo>
                  <a:pt x="5734" y="668065"/>
                </a:lnTo>
                <a:lnTo>
                  <a:pt x="12762" y="617173"/>
                </a:lnTo>
                <a:lnTo>
                  <a:pt x="22439" y="567469"/>
                </a:lnTo>
                <a:lnTo>
                  <a:pt x="34672" y="519067"/>
                </a:lnTo>
                <a:lnTo>
                  <a:pt x="49367" y="472082"/>
                </a:lnTo>
                <a:lnTo>
                  <a:pt x="66429" y="426631"/>
                </a:lnTo>
                <a:lnTo>
                  <a:pt x="85767" y="382827"/>
                </a:lnTo>
                <a:lnTo>
                  <a:pt x="107286" y="340786"/>
                </a:lnTo>
                <a:lnTo>
                  <a:pt x="130893" y="300623"/>
                </a:lnTo>
                <a:lnTo>
                  <a:pt x="156494" y="262453"/>
                </a:lnTo>
                <a:lnTo>
                  <a:pt x="183995" y="226391"/>
                </a:lnTo>
                <a:lnTo>
                  <a:pt x="213303" y="192553"/>
                </a:lnTo>
                <a:lnTo>
                  <a:pt x="244325" y="161053"/>
                </a:lnTo>
                <a:lnTo>
                  <a:pt x="276967" y="132007"/>
                </a:lnTo>
                <a:lnTo>
                  <a:pt x="311135" y="105530"/>
                </a:lnTo>
                <a:lnTo>
                  <a:pt x="346736" y="81736"/>
                </a:lnTo>
                <a:lnTo>
                  <a:pt x="383676" y="60742"/>
                </a:lnTo>
                <a:lnTo>
                  <a:pt x="421861" y="42661"/>
                </a:lnTo>
                <a:lnTo>
                  <a:pt x="461199" y="27610"/>
                </a:lnTo>
                <a:lnTo>
                  <a:pt x="501595" y="15703"/>
                </a:lnTo>
                <a:lnTo>
                  <a:pt x="542956" y="7056"/>
                </a:lnTo>
                <a:lnTo>
                  <a:pt x="585189" y="1783"/>
                </a:lnTo>
                <a:lnTo>
                  <a:pt x="628199" y="0"/>
                </a:lnTo>
                <a:lnTo>
                  <a:pt x="677942" y="2425"/>
                </a:lnTo>
                <a:lnTo>
                  <a:pt x="727065" y="9628"/>
                </a:lnTo>
                <a:lnTo>
                  <a:pt x="775356" y="21503"/>
                </a:lnTo>
                <a:lnTo>
                  <a:pt x="822605" y="37942"/>
                </a:lnTo>
                <a:lnTo>
                  <a:pt x="868601" y="58837"/>
                </a:lnTo>
                <a:lnTo>
                  <a:pt x="913133" y="84080"/>
                </a:lnTo>
                <a:lnTo>
                  <a:pt x="955991" y="113565"/>
                </a:lnTo>
                <a:lnTo>
                  <a:pt x="996962" y="147183"/>
                </a:lnTo>
                <a:lnTo>
                  <a:pt x="1035837" y="184828"/>
                </a:lnTo>
                <a:lnTo>
                  <a:pt x="1072404" y="226391"/>
                </a:lnTo>
                <a:lnTo>
                  <a:pt x="1100772" y="263681"/>
                </a:lnTo>
                <a:lnTo>
                  <a:pt x="1126940" y="302973"/>
                </a:lnTo>
                <a:lnTo>
                  <a:pt x="1150854" y="344116"/>
                </a:lnTo>
                <a:lnTo>
                  <a:pt x="1172467" y="386961"/>
                </a:lnTo>
                <a:lnTo>
                  <a:pt x="1191726" y="431357"/>
                </a:lnTo>
                <a:lnTo>
                  <a:pt x="1208581" y="477154"/>
                </a:lnTo>
                <a:lnTo>
                  <a:pt x="1222981" y="524202"/>
                </a:lnTo>
                <a:lnTo>
                  <a:pt x="1234877" y="572351"/>
                </a:lnTo>
                <a:lnTo>
                  <a:pt x="1244217" y="621450"/>
                </a:lnTo>
                <a:lnTo>
                  <a:pt x="1250951" y="671350"/>
                </a:lnTo>
                <a:lnTo>
                  <a:pt x="1255029" y="721900"/>
                </a:lnTo>
                <a:lnTo>
                  <a:pt x="1256399" y="772949"/>
                </a:lnTo>
                <a:lnTo>
                  <a:pt x="1254950" y="825870"/>
                </a:lnTo>
                <a:lnTo>
                  <a:pt x="1250665" y="877834"/>
                </a:lnTo>
                <a:lnTo>
                  <a:pt x="1243637" y="928726"/>
                </a:lnTo>
                <a:lnTo>
                  <a:pt x="1233960" y="978430"/>
                </a:lnTo>
                <a:lnTo>
                  <a:pt x="1221727" y="1026832"/>
                </a:lnTo>
                <a:lnTo>
                  <a:pt x="1207032" y="1073817"/>
                </a:lnTo>
                <a:lnTo>
                  <a:pt x="1189970" y="1119268"/>
                </a:lnTo>
                <a:lnTo>
                  <a:pt x="1170632" y="1163072"/>
                </a:lnTo>
                <a:lnTo>
                  <a:pt x="1149113" y="1205113"/>
                </a:lnTo>
                <a:lnTo>
                  <a:pt x="1125506" y="1245276"/>
                </a:lnTo>
                <a:lnTo>
                  <a:pt x="1099905" y="1283446"/>
                </a:lnTo>
                <a:lnTo>
                  <a:pt x="1072404" y="1319508"/>
                </a:lnTo>
                <a:lnTo>
                  <a:pt x="1043096" y="1353346"/>
                </a:lnTo>
                <a:lnTo>
                  <a:pt x="1012074" y="1384846"/>
                </a:lnTo>
                <a:lnTo>
                  <a:pt x="979432" y="1413892"/>
                </a:lnTo>
                <a:lnTo>
                  <a:pt x="945264" y="1440369"/>
                </a:lnTo>
                <a:lnTo>
                  <a:pt x="909663" y="1464163"/>
                </a:lnTo>
                <a:lnTo>
                  <a:pt x="872723" y="1485157"/>
                </a:lnTo>
                <a:lnTo>
                  <a:pt x="834538" y="1503238"/>
                </a:lnTo>
                <a:lnTo>
                  <a:pt x="795200" y="1518289"/>
                </a:lnTo>
                <a:lnTo>
                  <a:pt x="754804" y="1530196"/>
                </a:lnTo>
                <a:lnTo>
                  <a:pt x="713443" y="1538843"/>
                </a:lnTo>
                <a:lnTo>
                  <a:pt x="671210" y="1544116"/>
                </a:lnTo>
                <a:lnTo>
                  <a:pt x="628199" y="1545899"/>
                </a:lnTo>
                <a:lnTo>
                  <a:pt x="585189" y="1544116"/>
                </a:lnTo>
                <a:lnTo>
                  <a:pt x="542956" y="1538843"/>
                </a:lnTo>
                <a:lnTo>
                  <a:pt x="501595" y="1530196"/>
                </a:lnTo>
                <a:lnTo>
                  <a:pt x="461199" y="1518289"/>
                </a:lnTo>
                <a:lnTo>
                  <a:pt x="421861" y="1503238"/>
                </a:lnTo>
                <a:lnTo>
                  <a:pt x="383676" y="1485157"/>
                </a:lnTo>
                <a:lnTo>
                  <a:pt x="346736" y="1464163"/>
                </a:lnTo>
                <a:lnTo>
                  <a:pt x="311135" y="1440369"/>
                </a:lnTo>
                <a:lnTo>
                  <a:pt x="276967" y="1413892"/>
                </a:lnTo>
                <a:lnTo>
                  <a:pt x="244325" y="1384846"/>
                </a:lnTo>
                <a:lnTo>
                  <a:pt x="213303" y="1353346"/>
                </a:lnTo>
                <a:lnTo>
                  <a:pt x="183995" y="1319508"/>
                </a:lnTo>
                <a:lnTo>
                  <a:pt x="156494" y="1283446"/>
                </a:lnTo>
                <a:lnTo>
                  <a:pt x="130893" y="1245276"/>
                </a:lnTo>
                <a:lnTo>
                  <a:pt x="107286" y="1205113"/>
                </a:lnTo>
                <a:lnTo>
                  <a:pt x="85767" y="1163072"/>
                </a:lnTo>
                <a:lnTo>
                  <a:pt x="66429" y="1119268"/>
                </a:lnTo>
                <a:lnTo>
                  <a:pt x="49367" y="1073817"/>
                </a:lnTo>
                <a:lnTo>
                  <a:pt x="34672" y="1026832"/>
                </a:lnTo>
                <a:lnTo>
                  <a:pt x="22439" y="978430"/>
                </a:lnTo>
                <a:lnTo>
                  <a:pt x="12762" y="928726"/>
                </a:lnTo>
                <a:lnTo>
                  <a:pt x="5734" y="877834"/>
                </a:lnTo>
                <a:lnTo>
                  <a:pt x="1449" y="825870"/>
                </a:lnTo>
                <a:lnTo>
                  <a:pt x="0" y="772949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75249" y="229540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6475" y="229540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1554" y="4343837"/>
            <a:ext cx="9836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9245" marR="5080" indent="-29718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solidFill>
                  <a:srgbClr val="1155CC"/>
                </a:solidFill>
                <a:latin typeface="Arial MT"/>
                <a:cs typeface="Arial MT"/>
              </a:rPr>
              <a:t>Intersección </a:t>
            </a:r>
            <a:r>
              <a:rPr sz="1400" spc="-25" dirty="0">
                <a:solidFill>
                  <a:srgbClr val="1155CC"/>
                </a:solidFill>
                <a:latin typeface="Arial MT"/>
                <a:cs typeface="Arial MT"/>
              </a:rPr>
              <a:t>A∩B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32999" y="2574500"/>
            <a:ext cx="1958339" cy="1565275"/>
            <a:chOff x="6632999" y="2574500"/>
            <a:chExt cx="1958339" cy="1565275"/>
          </a:xfrm>
        </p:grpSpPr>
        <p:sp>
          <p:nvSpPr>
            <p:cNvPr id="21" name="object 21"/>
            <p:cNvSpPr/>
            <p:nvPr/>
          </p:nvSpPr>
          <p:spPr>
            <a:xfrm>
              <a:off x="6642524" y="2584025"/>
              <a:ext cx="1256665" cy="1546225"/>
            </a:xfrm>
            <a:custGeom>
              <a:avLst/>
              <a:gdLst/>
              <a:ahLst/>
              <a:cxnLst/>
              <a:rect l="l" t="t" r="r" b="b"/>
              <a:pathLst>
                <a:path w="1256665" h="1546225">
                  <a:moveTo>
                    <a:pt x="628199" y="1545899"/>
                  </a:moveTo>
                  <a:lnTo>
                    <a:pt x="585189" y="1544116"/>
                  </a:lnTo>
                  <a:lnTo>
                    <a:pt x="542957" y="1538843"/>
                  </a:lnTo>
                  <a:lnTo>
                    <a:pt x="501595" y="1530196"/>
                  </a:lnTo>
                  <a:lnTo>
                    <a:pt x="461199" y="1518289"/>
                  </a:lnTo>
                  <a:lnTo>
                    <a:pt x="421861" y="1503238"/>
                  </a:lnTo>
                  <a:lnTo>
                    <a:pt x="383676" y="1485157"/>
                  </a:lnTo>
                  <a:lnTo>
                    <a:pt x="346736" y="1464163"/>
                  </a:lnTo>
                  <a:lnTo>
                    <a:pt x="311135" y="1440369"/>
                  </a:lnTo>
                  <a:lnTo>
                    <a:pt x="276967" y="1413892"/>
                  </a:lnTo>
                  <a:lnTo>
                    <a:pt x="244325" y="1384846"/>
                  </a:lnTo>
                  <a:lnTo>
                    <a:pt x="213304" y="1353346"/>
                  </a:lnTo>
                  <a:lnTo>
                    <a:pt x="183995" y="1319508"/>
                  </a:lnTo>
                  <a:lnTo>
                    <a:pt x="156494" y="1283446"/>
                  </a:lnTo>
                  <a:lnTo>
                    <a:pt x="130893" y="1245276"/>
                  </a:lnTo>
                  <a:lnTo>
                    <a:pt x="107286" y="1205113"/>
                  </a:lnTo>
                  <a:lnTo>
                    <a:pt x="85767" y="1163072"/>
                  </a:lnTo>
                  <a:lnTo>
                    <a:pt x="66430" y="1119268"/>
                  </a:lnTo>
                  <a:lnTo>
                    <a:pt x="49367" y="1073817"/>
                  </a:lnTo>
                  <a:lnTo>
                    <a:pt x="34672" y="1026832"/>
                  </a:lnTo>
                  <a:lnTo>
                    <a:pt x="22439" y="978430"/>
                  </a:lnTo>
                  <a:lnTo>
                    <a:pt x="12762" y="928726"/>
                  </a:lnTo>
                  <a:lnTo>
                    <a:pt x="5734" y="877834"/>
                  </a:lnTo>
                  <a:lnTo>
                    <a:pt x="1449" y="825870"/>
                  </a:lnTo>
                  <a:lnTo>
                    <a:pt x="0" y="772949"/>
                  </a:lnTo>
                  <a:lnTo>
                    <a:pt x="1449" y="720029"/>
                  </a:lnTo>
                  <a:lnTo>
                    <a:pt x="5734" y="668065"/>
                  </a:lnTo>
                  <a:lnTo>
                    <a:pt x="12762" y="617173"/>
                  </a:lnTo>
                  <a:lnTo>
                    <a:pt x="22439" y="567469"/>
                  </a:lnTo>
                  <a:lnTo>
                    <a:pt x="34672" y="519067"/>
                  </a:lnTo>
                  <a:lnTo>
                    <a:pt x="49367" y="472082"/>
                  </a:lnTo>
                  <a:lnTo>
                    <a:pt x="66430" y="426631"/>
                  </a:lnTo>
                  <a:lnTo>
                    <a:pt x="85767" y="382827"/>
                  </a:lnTo>
                  <a:lnTo>
                    <a:pt x="107286" y="340786"/>
                  </a:lnTo>
                  <a:lnTo>
                    <a:pt x="130893" y="300623"/>
                  </a:lnTo>
                  <a:lnTo>
                    <a:pt x="156494" y="262453"/>
                  </a:lnTo>
                  <a:lnTo>
                    <a:pt x="183995" y="226391"/>
                  </a:lnTo>
                  <a:lnTo>
                    <a:pt x="213304" y="192553"/>
                  </a:lnTo>
                  <a:lnTo>
                    <a:pt x="244325" y="161053"/>
                  </a:lnTo>
                  <a:lnTo>
                    <a:pt x="276967" y="132007"/>
                  </a:lnTo>
                  <a:lnTo>
                    <a:pt x="311135" y="105530"/>
                  </a:lnTo>
                  <a:lnTo>
                    <a:pt x="346736" y="81736"/>
                  </a:lnTo>
                  <a:lnTo>
                    <a:pt x="383676" y="60742"/>
                  </a:lnTo>
                  <a:lnTo>
                    <a:pt x="421861" y="42661"/>
                  </a:lnTo>
                  <a:lnTo>
                    <a:pt x="461199" y="27610"/>
                  </a:lnTo>
                  <a:lnTo>
                    <a:pt x="501595" y="15703"/>
                  </a:lnTo>
                  <a:lnTo>
                    <a:pt x="542957" y="7056"/>
                  </a:lnTo>
                  <a:lnTo>
                    <a:pt x="585189" y="1783"/>
                  </a:lnTo>
                  <a:lnTo>
                    <a:pt x="628199" y="0"/>
                  </a:lnTo>
                  <a:lnTo>
                    <a:pt x="677942" y="2425"/>
                  </a:lnTo>
                  <a:lnTo>
                    <a:pt x="727065" y="9628"/>
                  </a:lnTo>
                  <a:lnTo>
                    <a:pt x="775356" y="21503"/>
                  </a:lnTo>
                  <a:lnTo>
                    <a:pt x="822605" y="37942"/>
                  </a:lnTo>
                  <a:lnTo>
                    <a:pt x="868601" y="58837"/>
                  </a:lnTo>
                  <a:lnTo>
                    <a:pt x="913133" y="84080"/>
                  </a:lnTo>
                  <a:lnTo>
                    <a:pt x="955991" y="113565"/>
                  </a:lnTo>
                  <a:lnTo>
                    <a:pt x="996962" y="147183"/>
                  </a:lnTo>
                  <a:lnTo>
                    <a:pt x="1035837" y="184828"/>
                  </a:lnTo>
                  <a:lnTo>
                    <a:pt x="1072405" y="226391"/>
                  </a:lnTo>
                  <a:lnTo>
                    <a:pt x="1100773" y="263681"/>
                  </a:lnTo>
                  <a:lnTo>
                    <a:pt x="1126940" y="302973"/>
                  </a:lnTo>
                  <a:lnTo>
                    <a:pt x="1150855" y="344116"/>
                  </a:lnTo>
                  <a:lnTo>
                    <a:pt x="1172467" y="386961"/>
                  </a:lnTo>
                  <a:lnTo>
                    <a:pt x="1191726" y="431357"/>
                  </a:lnTo>
                  <a:lnTo>
                    <a:pt x="1208581" y="477154"/>
                  </a:lnTo>
                  <a:lnTo>
                    <a:pt x="1222981" y="524202"/>
                  </a:lnTo>
                  <a:lnTo>
                    <a:pt x="1234877" y="572351"/>
                  </a:lnTo>
                  <a:lnTo>
                    <a:pt x="1244217" y="621450"/>
                  </a:lnTo>
                  <a:lnTo>
                    <a:pt x="1250951" y="671350"/>
                  </a:lnTo>
                  <a:lnTo>
                    <a:pt x="1255029" y="721900"/>
                  </a:lnTo>
                  <a:lnTo>
                    <a:pt x="1256399" y="772949"/>
                  </a:lnTo>
                  <a:lnTo>
                    <a:pt x="1254950" y="825870"/>
                  </a:lnTo>
                  <a:lnTo>
                    <a:pt x="1250665" y="877834"/>
                  </a:lnTo>
                  <a:lnTo>
                    <a:pt x="1243637" y="928726"/>
                  </a:lnTo>
                  <a:lnTo>
                    <a:pt x="1233960" y="978430"/>
                  </a:lnTo>
                  <a:lnTo>
                    <a:pt x="1221727" y="1026832"/>
                  </a:lnTo>
                  <a:lnTo>
                    <a:pt x="1207032" y="1073817"/>
                  </a:lnTo>
                  <a:lnTo>
                    <a:pt x="1189969" y="1119268"/>
                  </a:lnTo>
                  <a:lnTo>
                    <a:pt x="1170632" y="1163072"/>
                  </a:lnTo>
                  <a:lnTo>
                    <a:pt x="1149113" y="1205113"/>
                  </a:lnTo>
                  <a:lnTo>
                    <a:pt x="1125506" y="1245276"/>
                  </a:lnTo>
                  <a:lnTo>
                    <a:pt x="1099905" y="1283446"/>
                  </a:lnTo>
                  <a:lnTo>
                    <a:pt x="1072404" y="1319508"/>
                  </a:lnTo>
                  <a:lnTo>
                    <a:pt x="1043095" y="1353346"/>
                  </a:lnTo>
                  <a:lnTo>
                    <a:pt x="1012074" y="1384846"/>
                  </a:lnTo>
                  <a:lnTo>
                    <a:pt x="979432" y="1413892"/>
                  </a:lnTo>
                  <a:lnTo>
                    <a:pt x="945264" y="1440369"/>
                  </a:lnTo>
                  <a:lnTo>
                    <a:pt x="909663" y="1464163"/>
                  </a:lnTo>
                  <a:lnTo>
                    <a:pt x="872723" y="1485157"/>
                  </a:lnTo>
                  <a:lnTo>
                    <a:pt x="834538" y="1503238"/>
                  </a:lnTo>
                  <a:lnTo>
                    <a:pt x="795200" y="1518289"/>
                  </a:lnTo>
                  <a:lnTo>
                    <a:pt x="754804" y="1530196"/>
                  </a:lnTo>
                  <a:lnTo>
                    <a:pt x="713442" y="1538843"/>
                  </a:lnTo>
                  <a:lnTo>
                    <a:pt x="671210" y="1544116"/>
                  </a:lnTo>
                  <a:lnTo>
                    <a:pt x="628199" y="1545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42524" y="2584025"/>
              <a:ext cx="1256665" cy="1546225"/>
            </a:xfrm>
            <a:custGeom>
              <a:avLst/>
              <a:gdLst/>
              <a:ahLst/>
              <a:cxnLst/>
              <a:rect l="l" t="t" r="r" b="b"/>
              <a:pathLst>
                <a:path w="1256665" h="1546225">
                  <a:moveTo>
                    <a:pt x="0" y="772949"/>
                  </a:moveTo>
                  <a:lnTo>
                    <a:pt x="1449" y="720029"/>
                  </a:lnTo>
                  <a:lnTo>
                    <a:pt x="5734" y="668065"/>
                  </a:lnTo>
                  <a:lnTo>
                    <a:pt x="12762" y="617173"/>
                  </a:lnTo>
                  <a:lnTo>
                    <a:pt x="22439" y="567469"/>
                  </a:lnTo>
                  <a:lnTo>
                    <a:pt x="34672" y="519067"/>
                  </a:lnTo>
                  <a:lnTo>
                    <a:pt x="49367" y="472082"/>
                  </a:lnTo>
                  <a:lnTo>
                    <a:pt x="66430" y="426631"/>
                  </a:lnTo>
                  <a:lnTo>
                    <a:pt x="85767" y="382827"/>
                  </a:lnTo>
                  <a:lnTo>
                    <a:pt x="107286" y="340786"/>
                  </a:lnTo>
                  <a:lnTo>
                    <a:pt x="130893" y="300623"/>
                  </a:lnTo>
                  <a:lnTo>
                    <a:pt x="156494" y="262453"/>
                  </a:lnTo>
                  <a:lnTo>
                    <a:pt x="183995" y="226391"/>
                  </a:lnTo>
                  <a:lnTo>
                    <a:pt x="213304" y="192553"/>
                  </a:lnTo>
                  <a:lnTo>
                    <a:pt x="244325" y="161053"/>
                  </a:lnTo>
                  <a:lnTo>
                    <a:pt x="276967" y="132007"/>
                  </a:lnTo>
                  <a:lnTo>
                    <a:pt x="311135" y="105530"/>
                  </a:lnTo>
                  <a:lnTo>
                    <a:pt x="346736" y="81736"/>
                  </a:lnTo>
                  <a:lnTo>
                    <a:pt x="383676" y="60742"/>
                  </a:lnTo>
                  <a:lnTo>
                    <a:pt x="421861" y="42661"/>
                  </a:lnTo>
                  <a:lnTo>
                    <a:pt x="461199" y="27610"/>
                  </a:lnTo>
                  <a:lnTo>
                    <a:pt x="501595" y="15703"/>
                  </a:lnTo>
                  <a:lnTo>
                    <a:pt x="542957" y="7056"/>
                  </a:lnTo>
                  <a:lnTo>
                    <a:pt x="585189" y="1783"/>
                  </a:lnTo>
                  <a:lnTo>
                    <a:pt x="628199" y="0"/>
                  </a:lnTo>
                  <a:lnTo>
                    <a:pt x="677942" y="2425"/>
                  </a:lnTo>
                  <a:lnTo>
                    <a:pt x="727065" y="9628"/>
                  </a:lnTo>
                  <a:lnTo>
                    <a:pt x="775356" y="21503"/>
                  </a:lnTo>
                  <a:lnTo>
                    <a:pt x="822605" y="37942"/>
                  </a:lnTo>
                  <a:lnTo>
                    <a:pt x="868601" y="58837"/>
                  </a:lnTo>
                  <a:lnTo>
                    <a:pt x="913133" y="84080"/>
                  </a:lnTo>
                  <a:lnTo>
                    <a:pt x="955991" y="113565"/>
                  </a:lnTo>
                  <a:lnTo>
                    <a:pt x="996962" y="147183"/>
                  </a:lnTo>
                  <a:lnTo>
                    <a:pt x="1035837" y="184828"/>
                  </a:lnTo>
                  <a:lnTo>
                    <a:pt x="1072404" y="226391"/>
                  </a:lnTo>
                  <a:lnTo>
                    <a:pt x="1100773" y="263681"/>
                  </a:lnTo>
                  <a:lnTo>
                    <a:pt x="1126940" y="302973"/>
                  </a:lnTo>
                  <a:lnTo>
                    <a:pt x="1150855" y="344116"/>
                  </a:lnTo>
                  <a:lnTo>
                    <a:pt x="1172467" y="386961"/>
                  </a:lnTo>
                  <a:lnTo>
                    <a:pt x="1191726" y="431357"/>
                  </a:lnTo>
                  <a:lnTo>
                    <a:pt x="1208581" y="477154"/>
                  </a:lnTo>
                  <a:lnTo>
                    <a:pt x="1222981" y="524202"/>
                  </a:lnTo>
                  <a:lnTo>
                    <a:pt x="1234877" y="572351"/>
                  </a:lnTo>
                  <a:lnTo>
                    <a:pt x="1244217" y="621450"/>
                  </a:lnTo>
                  <a:lnTo>
                    <a:pt x="1250951" y="671350"/>
                  </a:lnTo>
                  <a:lnTo>
                    <a:pt x="1255029" y="721900"/>
                  </a:lnTo>
                  <a:lnTo>
                    <a:pt x="1256399" y="772949"/>
                  </a:lnTo>
                  <a:lnTo>
                    <a:pt x="1254950" y="825870"/>
                  </a:lnTo>
                  <a:lnTo>
                    <a:pt x="1250665" y="877834"/>
                  </a:lnTo>
                  <a:lnTo>
                    <a:pt x="1243637" y="928726"/>
                  </a:lnTo>
                  <a:lnTo>
                    <a:pt x="1233960" y="978430"/>
                  </a:lnTo>
                  <a:lnTo>
                    <a:pt x="1221727" y="1026832"/>
                  </a:lnTo>
                  <a:lnTo>
                    <a:pt x="1207032" y="1073817"/>
                  </a:lnTo>
                  <a:lnTo>
                    <a:pt x="1189969" y="1119268"/>
                  </a:lnTo>
                  <a:lnTo>
                    <a:pt x="1170632" y="1163072"/>
                  </a:lnTo>
                  <a:lnTo>
                    <a:pt x="1149113" y="1205113"/>
                  </a:lnTo>
                  <a:lnTo>
                    <a:pt x="1125506" y="1245276"/>
                  </a:lnTo>
                  <a:lnTo>
                    <a:pt x="1099905" y="1283446"/>
                  </a:lnTo>
                  <a:lnTo>
                    <a:pt x="1072404" y="1319508"/>
                  </a:lnTo>
                  <a:lnTo>
                    <a:pt x="1043095" y="1353346"/>
                  </a:lnTo>
                  <a:lnTo>
                    <a:pt x="1012074" y="1384846"/>
                  </a:lnTo>
                  <a:lnTo>
                    <a:pt x="979432" y="1413892"/>
                  </a:lnTo>
                  <a:lnTo>
                    <a:pt x="945264" y="1440369"/>
                  </a:lnTo>
                  <a:lnTo>
                    <a:pt x="909663" y="1464163"/>
                  </a:lnTo>
                  <a:lnTo>
                    <a:pt x="872723" y="1485157"/>
                  </a:lnTo>
                  <a:lnTo>
                    <a:pt x="834538" y="1503238"/>
                  </a:lnTo>
                  <a:lnTo>
                    <a:pt x="795200" y="1518289"/>
                  </a:lnTo>
                  <a:lnTo>
                    <a:pt x="754804" y="1530196"/>
                  </a:lnTo>
                  <a:lnTo>
                    <a:pt x="713442" y="1538843"/>
                  </a:lnTo>
                  <a:lnTo>
                    <a:pt x="671210" y="1544116"/>
                  </a:lnTo>
                  <a:lnTo>
                    <a:pt x="628199" y="1545899"/>
                  </a:lnTo>
                  <a:lnTo>
                    <a:pt x="585189" y="1544116"/>
                  </a:lnTo>
                  <a:lnTo>
                    <a:pt x="542957" y="1538843"/>
                  </a:lnTo>
                  <a:lnTo>
                    <a:pt x="501595" y="1530196"/>
                  </a:lnTo>
                  <a:lnTo>
                    <a:pt x="461199" y="1518289"/>
                  </a:lnTo>
                  <a:lnTo>
                    <a:pt x="421861" y="1503238"/>
                  </a:lnTo>
                  <a:lnTo>
                    <a:pt x="383676" y="1485157"/>
                  </a:lnTo>
                  <a:lnTo>
                    <a:pt x="346736" y="1464163"/>
                  </a:lnTo>
                  <a:lnTo>
                    <a:pt x="311135" y="1440369"/>
                  </a:lnTo>
                  <a:lnTo>
                    <a:pt x="276967" y="1413892"/>
                  </a:lnTo>
                  <a:lnTo>
                    <a:pt x="244325" y="1384846"/>
                  </a:lnTo>
                  <a:lnTo>
                    <a:pt x="213304" y="1353346"/>
                  </a:lnTo>
                  <a:lnTo>
                    <a:pt x="183995" y="1319508"/>
                  </a:lnTo>
                  <a:lnTo>
                    <a:pt x="156494" y="1283446"/>
                  </a:lnTo>
                  <a:lnTo>
                    <a:pt x="130893" y="1245276"/>
                  </a:lnTo>
                  <a:lnTo>
                    <a:pt x="107286" y="1205113"/>
                  </a:lnTo>
                  <a:lnTo>
                    <a:pt x="85767" y="1163072"/>
                  </a:lnTo>
                  <a:lnTo>
                    <a:pt x="66430" y="1119268"/>
                  </a:lnTo>
                  <a:lnTo>
                    <a:pt x="49367" y="1073817"/>
                  </a:lnTo>
                  <a:lnTo>
                    <a:pt x="34672" y="1026832"/>
                  </a:lnTo>
                  <a:lnTo>
                    <a:pt x="22439" y="978430"/>
                  </a:lnTo>
                  <a:lnTo>
                    <a:pt x="12762" y="928726"/>
                  </a:lnTo>
                  <a:lnTo>
                    <a:pt x="5734" y="877834"/>
                  </a:lnTo>
                  <a:lnTo>
                    <a:pt x="1449" y="825870"/>
                  </a:lnTo>
                  <a:lnTo>
                    <a:pt x="0" y="7729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25074" y="2584025"/>
              <a:ext cx="1256665" cy="1546225"/>
            </a:xfrm>
            <a:custGeom>
              <a:avLst/>
              <a:gdLst/>
              <a:ahLst/>
              <a:cxnLst/>
              <a:rect l="l" t="t" r="r" b="b"/>
              <a:pathLst>
                <a:path w="1256665" h="1546225">
                  <a:moveTo>
                    <a:pt x="628199" y="1545899"/>
                  </a:moveTo>
                  <a:lnTo>
                    <a:pt x="585189" y="1544116"/>
                  </a:lnTo>
                  <a:lnTo>
                    <a:pt x="542957" y="1538843"/>
                  </a:lnTo>
                  <a:lnTo>
                    <a:pt x="501595" y="1530196"/>
                  </a:lnTo>
                  <a:lnTo>
                    <a:pt x="461199" y="1518289"/>
                  </a:lnTo>
                  <a:lnTo>
                    <a:pt x="421861" y="1503238"/>
                  </a:lnTo>
                  <a:lnTo>
                    <a:pt x="383676" y="1485157"/>
                  </a:lnTo>
                  <a:lnTo>
                    <a:pt x="346736" y="1464163"/>
                  </a:lnTo>
                  <a:lnTo>
                    <a:pt x="311135" y="1440369"/>
                  </a:lnTo>
                  <a:lnTo>
                    <a:pt x="276967" y="1413892"/>
                  </a:lnTo>
                  <a:lnTo>
                    <a:pt x="244325" y="1384846"/>
                  </a:lnTo>
                  <a:lnTo>
                    <a:pt x="213304" y="1353346"/>
                  </a:lnTo>
                  <a:lnTo>
                    <a:pt x="183995" y="1319508"/>
                  </a:lnTo>
                  <a:lnTo>
                    <a:pt x="156494" y="1283446"/>
                  </a:lnTo>
                  <a:lnTo>
                    <a:pt x="130893" y="1245276"/>
                  </a:lnTo>
                  <a:lnTo>
                    <a:pt x="107286" y="1205113"/>
                  </a:lnTo>
                  <a:lnTo>
                    <a:pt x="85767" y="1163072"/>
                  </a:lnTo>
                  <a:lnTo>
                    <a:pt x="66430" y="1119268"/>
                  </a:lnTo>
                  <a:lnTo>
                    <a:pt x="49367" y="1073817"/>
                  </a:lnTo>
                  <a:lnTo>
                    <a:pt x="34672" y="1026832"/>
                  </a:lnTo>
                  <a:lnTo>
                    <a:pt x="22439" y="978430"/>
                  </a:lnTo>
                  <a:lnTo>
                    <a:pt x="12762" y="928726"/>
                  </a:lnTo>
                  <a:lnTo>
                    <a:pt x="5734" y="877834"/>
                  </a:lnTo>
                  <a:lnTo>
                    <a:pt x="1449" y="825870"/>
                  </a:lnTo>
                  <a:lnTo>
                    <a:pt x="0" y="772949"/>
                  </a:lnTo>
                  <a:lnTo>
                    <a:pt x="1449" y="720029"/>
                  </a:lnTo>
                  <a:lnTo>
                    <a:pt x="5734" y="668065"/>
                  </a:lnTo>
                  <a:lnTo>
                    <a:pt x="12762" y="617173"/>
                  </a:lnTo>
                  <a:lnTo>
                    <a:pt x="22439" y="567469"/>
                  </a:lnTo>
                  <a:lnTo>
                    <a:pt x="34672" y="519067"/>
                  </a:lnTo>
                  <a:lnTo>
                    <a:pt x="49367" y="472082"/>
                  </a:lnTo>
                  <a:lnTo>
                    <a:pt x="66430" y="426631"/>
                  </a:lnTo>
                  <a:lnTo>
                    <a:pt x="85767" y="382827"/>
                  </a:lnTo>
                  <a:lnTo>
                    <a:pt x="107286" y="340786"/>
                  </a:lnTo>
                  <a:lnTo>
                    <a:pt x="130893" y="300623"/>
                  </a:lnTo>
                  <a:lnTo>
                    <a:pt x="156494" y="262453"/>
                  </a:lnTo>
                  <a:lnTo>
                    <a:pt x="183995" y="226391"/>
                  </a:lnTo>
                  <a:lnTo>
                    <a:pt x="213304" y="192553"/>
                  </a:lnTo>
                  <a:lnTo>
                    <a:pt x="244325" y="161053"/>
                  </a:lnTo>
                  <a:lnTo>
                    <a:pt x="276967" y="132007"/>
                  </a:lnTo>
                  <a:lnTo>
                    <a:pt x="311135" y="105530"/>
                  </a:lnTo>
                  <a:lnTo>
                    <a:pt x="346736" y="81736"/>
                  </a:lnTo>
                  <a:lnTo>
                    <a:pt x="383676" y="60742"/>
                  </a:lnTo>
                  <a:lnTo>
                    <a:pt x="421861" y="42661"/>
                  </a:lnTo>
                  <a:lnTo>
                    <a:pt x="461199" y="27610"/>
                  </a:lnTo>
                  <a:lnTo>
                    <a:pt x="501595" y="15703"/>
                  </a:lnTo>
                  <a:lnTo>
                    <a:pt x="542957" y="7056"/>
                  </a:lnTo>
                  <a:lnTo>
                    <a:pt x="585189" y="1783"/>
                  </a:lnTo>
                  <a:lnTo>
                    <a:pt x="628199" y="0"/>
                  </a:lnTo>
                  <a:lnTo>
                    <a:pt x="677942" y="2425"/>
                  </a:lnTo>
                  <a:lnTo>
                    <a:pt x="727065" y="9628"/>
                  </a:lnTo>
                  <a:lnTo>
                    <a:pt x="775356" y="21503"/>
                  </a:lnTo>
                  <a:lnTo>
                    <a:pt x="822605" y="37942"/>
                  </a:lnTo>
                  <a:lnTo>
                    <a:pt x="868601" y="58837"/>
                  </a:lnTo>
                  <a:lnTo>
                    <a:pt x="913133" y="84080"/>
                  </a:lnTo>
                  <a:lnTo>
                    <a:pt x="955991" y="113565"/>
                  </a:lnTo>
                  <a:lnTo>
                    <a:pt x="996962" y="147183"/>
                  </a:lnTo>
                  <a:lnTo>
                    <a:pt x="1035837" y="184828"/>
                  </a:lnTo>
                  <a:lnTo>
                    <a:pt x="1072405" y="226391"/>
                  </a:lnTo>
                  <a:lnTo>
                    <a:pt x="1100773" y="263681"/>
                  </a:lnTo>
                  <a:lnTo>
                    <a:pt x="1126940" y="302973"/>
                  </a:lnTo>
                  <a:lnTo>
                    <a:pt x="1150855" y="344116"/>
                  </a:lnTo>
                  <a:lnTo>
                    <a:pt x="1172467" y="386961"/>
                  </a:lnTo>
                  <a:lnTo>
                    <a:pt x="1191726" y="431357"/>
                  </a:lnTo>
                  <a:lnTo>
                    <a:pt x="1208581" y="477154"/>
                  </a:lnTo>
                  <a:lnTo>
                    <a:pt x="1222981" y="524202"/>
                  </a:lnTo>
                  <a:lnTo>
                    <a:pt x="1234877" y="572351"/>
                  </a:lnTo>
                  <a:lnTo>
                    <a:pt x="1244217" y="621450"/>
                  </a:lnTo>
                  <a:lnTo>
                    <a:pt x="1250951" y="671350"/>
                  </a:lnTo>
                  <a:lnTo>
                    <a:pt x="1255029" y="721900"/>
                  </a:lnTo>
                  <a:lnTo>
                    <a:pt x="1256399" y="772949"/>
                  </a:lnTo>
                  <a:lnTo>
                    <a:pt x="1254950" y="825870"/>
                  </a:lnTo>
                  <a:lnTo>
                    <a:pt x="1250665" y="877834"/>
                  </a:lnTo>
                  <a:lnTo>
                    <a:pt x="1243637" y="928726"/>
                  </a:lnTo>
                  <a:lnTo>
                    <a:pt x="1233960" y="978430"/>
                  </a:lnTo>
                  <a:lnTo>
                    <a:pt x="1221727" y="1026832"/>
                  </a:lnTo>
                  <a:lnTo>
                    <a:pt x="1207032" y="1073817"/>
                  </a:lnTo>
                  <a:lnTo>
                    <a:pt x="1189969" y="1119268"/>
                  </a:lnTo>
                  <a:lnTo>
                    <a:pt x="1170632" y="1163072"/>
                  </a:lnTo>
                  <a:lnTo>
                    <a:pt x="1149113" y="1205113"/>
                  </a:lnTo>
                  <a:lnTo>
                    <a:pt x="1125506" y="1245276"/>
                  </a:lnTo>
                  <a:lnTo>
                    <a:pt x="1099905" y="1283446"/>
                  </a:lnTo>
                  <a:lnTo>
                    <a:pt x="1072404" y="1319508"/>
                  </a:lnTo>
                  <a:lnTo>
                    <a:pt x="1043095" y="1353346"/>
                  </a:lnTo>
                  <a:lnTo>
                    <a:pt x="1012074" y="1384846"/>
                  </a:lnTo>
                  <a:lnTo>
                    <a:pt x="979432" y="1413892"/>
                  </a:lnTo>
                  <a:lnTo>
                    <a:pt x="945264" y="1440369"/>
                  </a:lnTo>
                  <a:lnTo>
                    <a:pt x="909663" y="1464163"/>
                  </a:lnTo>
                  <a:lnTo>
                    <a:pt x="872723" y="1485157"/>
                  </a:lnTo>
                  <a:lnTo>
                    <a:pt x="834538" y="1503238"/>
                  </a:lnTo>
                  <a:lnTo>
                    <a:pt x="795200" y="1518289"/>
                  </a:lnTo>
                  <a:lnTo>
                    <a:pt x="754804" y="1530196"/>
                  </a:lnTo>
                  <a:lnTo>
                    <a:pt x="713442" y="1538843"/>
                  </a:lnTo>
                  <a:lnTo>
                    <a:pt x="671210" y="1544116"/>
                  </a:lnTo>
                  <a:lnTo>
                    <a:pt x="628199" y="1545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42524" y="2584025"/>
              <a:ext cx="1939289" cy="1546225"/>
            </a:xfrm>
            <a:custGeom>
              <a:avLst/>
              <a:gdLst/>
              <a:ahLst/>
              <a:cxnLst/>
              <a:rect l="l" t="t" r="r" b="b"/>
              <a:pathLst>
                <a:path w="1939290" h="1546225">
                  <a:moveTo>
                    <a:pt x="682549" y="772949"/>
                  </a:moveTo>
                  <a:lnTo>
                    <a:pt x="683999" y="720029"/>
                  </a:lnTo>
                  <a:lnTo>
                    <a:pt x="688284" y="668065"/>
                  </a:lnTo>
                  <a:lnTo>
                    <a:pt x="695312" y="617173"/>
                  </a:lnTo>
                  <a:lnTo>
                    <a:pt x="704989" y="567469"/>
                  </a:lnTo>
                  <a:lnTo>
                    <a:pt x="717222" y="519067"/>
                  </a:lnTo>
                  <a:lnTo>
                    <a:pt x="731917" y="472082"/>
                  </a:lnTo>
                  <a:lnTo>
                    <a:pt x="748980" y="426631"/>
                  </a:lnTo>
                  <a:lnTo>
                    <a:pt x="768317" y="382827"/>
                  </a:lnTo>
                  <a:lnTo>
                    <a:pt x="789836" y="340786"/>
                  </a:lnTo>
                  <a:lnTo>
                    <a:pt x="813443" y="300623"/>
                  </a:lnTo>
                  <a:lnTo>
                    <a:pt x="839044" y="262453"/>
                  </a:lnTo>
                  <a:lnTo>
                    <a:pt x="866545" y="226391"/>
                  </a:lnTo>
                  <a:lnTo>
                    <a:pt x="895853" y="192553"/>
                  </a:lnTo>
                  <a:lnTo>
                    <a:pt x="926875" y="161053"/>
                  </a:lnTo>
                  <a:lnTo>
                    <a:pt x="959517" y="132007"/>
                  </a:lnTo>
                  <a:lnTo>
                    <a:pt x="993685" y="105530"/>
                  </a:lnTo>
                  <a:lnTo>
                    <a:pt x="1029286" y="81736"/>
                  </a:lnTo>
                  <a:lnTo>
                    <a:pt x="1066226" y="60742"/>
                  </a:lnTo>
                  <a:lnTo>
                    <a:pt x="1104411" y="42661"/>
                  </a:lnTo>
                  <a:lnTo>
                    <a:pt x="1143749" y="27610"/>
                  </a:lnTo>
                  <a:lnTo>
                    <a:pt x="1184145" y="15703"/>
                  </a:lnTo>
                  <a:lnTo>
                    <a:pt x="1225507" y="7056"/>
                  </a:lnTo>
                  <a:lnTo>
                    <a:pt x="1267739" y="1783"/>
                  </a:lnTo>
                  <a:lnTo>
                    <a:pt x="1310749" y="0"/>
                  </a:lnTo>
                  <a:lnTo>
                    <a:pt x="1360492" y="2425"/>
                  </a:lnTo>
                  <a:lnTo>
                    <a:pt x="1409615" y="9628"/>
                  </a:lnTo>
                  <a:lnTo>
                    <a:pt x="1457906" y="21503"/>
                  </a:lnTo>
                  <a:lnTo>
                    <a:pt x="1505155" y="37942"/>
                  </a:lnTo>
                  <a:lnTo>
                    <a:pt x="1551151" y="58837"/>
                  </a:lnTo>
                  <a:lnTo>
                    <a:pt x="1595683" y="84080"/>
                  </a:lnTo>
                  <a:lnTo>
                    <a:pt x="1638541" y="113565"/>
                  </a:lnTo>
                  <a:lnTo>
                    <a:pt x="1679512" y="147183"/>
                  </a:lnTo>
                  <a:lnTo>
                    <a:pt x="1718387" y="184828"/>
                  </a:lnTo>
                  <a:lnTo>
                    <a:pt x="1754954" y="226391"/>
                  </a:lnTo>
                  <a:lnTo>
                    <a:pt x="1783323" y="263681"/>
                  </a:lnTo>
                  <a:lnTo>
                    <a:pt x="1809490" y="302973"/>
                  </a:lnTo>
                  <a:lnTo>
                    <a:pt x="1833405" y="344116"/>
                  </a:lnTo>
                  <a:lnTo>
                    <a:pt x="1855017" y="386961"/>
                  </a:lnTo>
                  <a:lnTo>
                    <a:pt x="1874276" y="431357"/>
                  </a:lnTo>
                  <a:lnTo>
                    <a:pt x="1891131" y="477154"/>
                  </a:lnTo>
                  <a:lnTo>
                    <a:pt x="1905531" y="524202"/>
                  </a:lnTo>
                  <a:lnTo>
                    <a:pt x="1917427" y="572351"/>
                  </a:lnTo>
                  <a:lnTo>
                    <a:pt x="1926767" y="621450"/>
                  </a:lnTo>
                  <a:lnTo>
                    <a:pt x="1933501" y="671350"/>
                  </a:lnTo>
                  <a:lnTo>
                    <a:pt x="1937579" y="721900"/>
                  </a:lnTo>
                  <a:lnTo>
                    <a:pt x="1938949" y="772949"/>
                  </a:lnTo>
                  <a:lnTo>
                    <a:pt x="1937500" y="825870"/>
                  </a:lnTo>
                  <a:lnTo>
                    <a:pt x="1933215" y="877834"/>
                  </a:lnTo>
                  <a:lnTo>
                    <a:pt x="1926187" y="928726"/>
                  </a:lnTo>
                  <a:lnTo>
                    <a:pt x="1916510" y="978430"/>
                  </a:lnTo>
                  <a:lnTo>
                    <a:pt x="1904277" y="1026832"/>
                  </a:lnTo>
                  <a:lnTo>
                    <a:pt x="1889582" y="1073817"/>
                  </a:lnTo>
                  <a:lnTo>
                    <a:pt x="1872519" y="1119268"/>
                  </a:lnTo>
                  <a:lnTo>
                    <a:pt x="1853182" y="1163072"/>
                  </a:lnTo>
                  <a:lnTo>
                    <a:pt x="1831663" y="1205113"/>
                  </a:lnTo>
                  <a:lnTo>
                    <a:pt x="1808056" y="1245276"/>
                  </a:lnTo>
                  <a:lnTo>
                    <a:pt x="1782455" y="1283446"/>
                  </a:lnTo>
                  <a:lnTo>
                    <a:pt x="1754954" y="1319508"/>
                  </a:lnTo>
                  <a:lnTo>
                    <a:pt x="1725645" y="1353346"/>
                  </a:lnTo>
                  <a:lnTo>
                    <a:pt x="1694624" y="1384846"/>
                  </a:lnTo>
                  <a:lnTo>
                    <a:pt x="1661982" y="1413892"/>
                  </a:lnTo>
                  <a:lnTo>
                    <a:pt x="1627814" y="1440369"/>
                  </a:lnTo>
                  <a:lnTo>
                    <a:pt x="1592213" y="1464163"/>
                  </a:lnTo>
                  <a:lnTo>
                    <a:pt x="1555273" y="1485157"/>
                  </a:lnTo>
                  <a:lnTo>
                    <a:pt x="1517088" y="1503238"/>
                  </a:lnTo>
                  <a:lnTo>
                    <a:pt x="1477750" y="1518289"/>
                  </a:lnTo>
                  <a:lnTo>
                    <a:pt x="1437354" y="1530196"/>
                  </a:lnTo>
                  <a:lnTo>
                    <a:pt x="1395992" y="1538843"/>
                  </a:lnTo>
                  <a:lnTo>
                    <a:pt x="1353760" y="1544116"/>
                  </a:lnTo>
                  <a:lnTo>
                    <a:pt x="1310749" y="1545899"/>
                  </a:lnTo>
                  <a:lnTo>
                    <a:pt x="1267739" y="1544116"/>
                  </a:lnTo>
                  <a:lnTo>
                    <a:pt x="1225507" y="1538843"/>
                  </a:lnTo>
                  <a:lnTo>
                    <a:pt x="1184145" y="1530196"/>
                  </a:lnTo>
                  <a:lnTo>
                    <a:pt x="1143749" y="1518289"/>
                  </a:lnTo>
                  <a:lnTo>
                    <a:pt x="1104411" y="1503238"/>
                  </a:lnTo>
                  <a:lnTo>
                    <a:pt x="1066226" y="1485157"/>
                  </a:lnTo>
                  <a:lnTo>
                    <a:pt x="1029286" y="1464163"/>
                  </a:lnTo>
                  <a:lnTo>
                    <a:pt x="993685" y="1440369"/>
                  </a:lnTo>
                  <a:lnTo>
                    <a:pt x="959517" y="1413892"/>
                  </a:lnTo>
                  <a:lnTo>
                    <a:pt x="926875" y="1384846"/>
                  </a:lnTo>
                  <a:lnTo>
                    <a:pt x="895853" y="1353346"/>
                  </a:lnTo>
                  <a:lnTo>
                    <a:pt x="866545" y="1319508"/>
                  </a:lnTo>
                  <a:lnTo>
                    <a:pt x="839044" y="1283446"/>
                  </a:lnTo>
                  <a:lnTo>
                    <a:pt x="813443" y="1245276"/>
                  </a:lnTo>
                  <a:lnTo>
                    <a:pt x="789836" y="1205113"/>
                  </a:lnTo>
                  <a:lnTo>
                    <a:pt x="768317" y="1163072"/>
                  </a:lnTo>
                  <a:lnTo>
                    <a:pt x="748980" y="1119268"/>
                  </a:lnTo>
                  <a:lnTo>
                    <a:pt x="731917" y="1073817"/>
                  </a:lnTo>
                  <a:lnTo>
                    <a:pt x="717222" y="1026832"/>
                  </a:lnTo>
                  <a:lnTo>
                    <a:pt x="704989" y="978430"/>
                  </a:lnTo>
                  <a:lnTo>
                    <a:pt x="695312" y="928726"/>
                  </a:lnTo>
                  <a:lnTo>
                    <a:pt x="688284" y="877834"/>
                  </a:lnTo>
                  <a:lnTo>
                    <a:pt x="683999" y="825870"/>
                  </a:lnTo>
                  <a:lnTo>
                    <a:pt x="682549" y="772949"/>
                  </a:lnTo>
                  <a:close/>
                </a:path>
                <a:path w="1939290" h="1546225">
                  <a:moveTo>
                    <a:pt x="0" y="772949"/>
                  </a:moveTo>
                  <a:lnTo>
                    <a:pt x="1449" y="720029"/>
                  </a:lnTo>
                  <a:lnTo>
                    <a:pt x="5734" y="668065"/>
                  </a:lnTo>
                  <a:lnTo>
                    <a:pt x="12762" y="617173"/>
                  </a:lnTo>
                  <a:lnTo>
                    <a:pt x="22439" y="567469"/>
                  </a:lnTo>
                  <a:lnTo>
                    <a:pt x="34672" y="519067"/>
                  </a:lnTo>
                  <a:lnTo>
                    <a:pt x="49367" y="472082"/>
                  </a:lnTo>
                  <a:lnTo>
                    <a:pt x="66430" y="426631"/>
                  </a:lnTo>
                  <a:lnTo>
                    <a:pt x="85767" y="382827"/>
                  </a:lnTo>
                  <a:lnTo>
                    <a:pt x="107286" y="340786"/>
                  </a:lnTo>
                  <a:lnTo>
                    <a:pt x="130893" y="300623"/>
                  </a:lnTo>
                  <a:lnTo>
                    <a:pt x="156494" y="262453"/>
                  </a:lnTo>
                  <a:lnTo>
                    <a:pt x="183995" y="226391"/>
                  </a:lnTo>
                  <a:lnTo>
                    <a:pt x="213304" y="192553"/>
                  </a:lnTo>
                  <a:lnTo>
                    <a:pt x="244325" y="161053"/>
                  </a:lnTo>
                  <a:lnTo>
                    <a:pt x="276967" y="132007"/>
                  </a:lnTo>
                  <a:lnTo>
                    <a:pt x="311135" y="105530"/>
                  </a:lnTo>
                  <a:lnTo>
                    <a:pt x="346736" y="81736"/>
                  </a:lnTo>
                  <a:lnTo>
                    <a:pt x="383676" y="60742"/>
                  </a:lnTo>
                  <a:lnTo>
                    <a:pt x="421861" y="42661"/>
                  </a:lnTo>
                  <a:lnTo>
                    <a:pt x="461199" y="27610"/>
                  </a:lnTo>
                  <a:lnTo>
                    <a:pt x="501595" y="15703"/>
                  </a:lnTo>
                  <a:lnTo>
                    <a:pt x="542957" y="7056"/>
                  </a:lnTo>
                  <a:lnTo>
                    <a:pt x="585189" y="1783"/>
                  </a:lnTo>
                  <a:lnTo>
                    <a:pt x="628199" y="0"/>
                  </a:lnTo>
                  <a:lnTo>
                    <a:pt x="677942" y="2425"/>
                  </a:lnTo>
                  <a:lnTo>
                    <a:pt x="727065" y="9628"/>
                  </a:lnTo>
                  <a:lnTo>
                    <a:pt x="775356" y="21503"/>
                  </a:lnTo>
                  <a:lnTo>
                    <a:pt x="822605" y="37942"/>
                  </a:lnTo>
                  <a:lnTo>
                    <a:pt x="868601" y="58837"/>
                  </a:lnTo>
                  <a:lnTo>
                    <a:pt x="913133" y="84080"/>
                  </a:lnTo>
                  <a:lnTo>
                    <a:pt x="955991" y="113565"/>
                  </a:lnTo>
                  <a:lnTo>
                    <a:pt x="996962" y="147183"/>
                  </a:lnTo>
                  <a:lnTo>
                    <a:pt x="1035837" y="184828"/>
                  </a:lnTo>
                  <a:lnTo>
                    <a:pt x="1072404" y="226391"/>
                  </a:lnTo>
                  <a:lnTo>
                    <a:pt x="1100773" y="263681"/>
                  </a:lnTo>
                  <a:lnTo>
                    <a:pt x="1126940" y="302973"/>
                  </a:lnTo>
                  <a:lnTo>
                    <a:pt x="1150855" y="344116"/>
                  </a:lnTo>
                  <a:lnTo>
                    <a:pt x="1172467" y="386961"/>
                  </a:lnTo>
                  <a:lnTo>
                    <a:pt x="1191726" y="431357"/>
                  </a:lnTo>
                  <a:lnTo>
                    <a:pt x="1208581" y="477154"/>
                  </a:lnTo>
                  <a:lnTo>
                    <a:pt x="1222981" y="524202"/>
                  </a:lnTo>
                  <a:lnTo>
                    <a:pt x="1234877" y="572351"/>
                  </a:lnTo>
                  <a:lnTo>
                    <a:pt x="1244217" y="621450"/>
                  </a:lnTo>
                  <a:lnTo>
                    <a:pt x="1250951" y="671350"/>
                  </a:lnTo>
                  <a:lnTo>
                    <a:pt x="1255029" y="721900"/>
                  </a:lnTo>
                  <a:lnTo>
                    <a:pt x="1256399" y="772949"/>
                  </a:lnTo>
                  <a:lnTo>
                    <a:pt x="1254950" y="825870"/>
                  </a:lnTo>
                  <a:lnTo>
                    <a:pt x="1250665" y="877834"/>
                  </a:lnTo>
                  <a:lnTo>
                    <a:pt x="1243637" y="928726"/>
                  </a:lnTo>
                  <a:lnTo>
                    <a:pt x="1233960" y="978430"/>
                  </a:lnTo>
                  <a:lnTo>
                    <a:pt x="1221727" y="1026832"/>
                  </a:lnTo>
                  <a:lnTo>
                    <a:pt x="1207032" y="1073817"/>
                  </a:lnTo>
                  <a:lnTo>
                    <a:pt x="1189969" y="1119268"/>
                  </a:lnTo>
                  <a:lnTo>
                    <a:pt x="1170632" y="1163072"/>
                  </a:lnTo>
                  <a:lnTo>
                    <a:pt x="1149113" y="1205113"/>
                  </a:lnTo>
                  <a:lnTo>
                    <a:pt x="1125506" y="1245276"/>
                  </a:lnTo>
                  <a:lnTo>
                    <a:pt x="1099905" y="1283446"/>
                  </a:lnTo>
                  <a:lnTo>
                    <a:pt x="1072404" y="1319508"/>
                  </a:lnTo>
                  <a:lnTo>
                    <a:pt x="1043095" y="1353346"/>
                  </a:lnTo>
                  <a:lnTo>
                    <a:pt x="1012074" y="1384846"/>
                  </a:lnTo>
                  <a:lnTo>
                    <a:pt x="979432" y="1413892"/>
                  </a:lnTo>
                  <a:lnTo>
                    <a:pt x="945264" y="1440369"/>
                  </a:lnTo>
                  <a:lnTo>
                    <a:pt x="909663" y="1464163"/>
                  </a:lnTo>
                  <a:lnTo>
                    <a:pt x="872723" y="1485157"/>
                  </a:lnTo>
                  <a:lnTo>
                    <a:pt x="834538" y="1503238"/>
                  </a:lnTo>
                  <a:lnTo>
                    <a:pt x="795200" y="1518289"/>
                  </a:lnTo>
                  <a:lnTo>
                    <a:pt x="754804" y="1530196"/>
                  </a:lnTo>
                  <a:lnTo>
                    <a:pt x="713442" y="1538843"/>
                  </a:lnTo>
                  <a:lnTo>
                    <a:pt x="671210" y="1544116"/>
                  </a:lnTo>
                  <a:lnTo>
                    <a:pt x="628199" y="1545899"/>
                  </a:lnTo>
                  <a:lnTo>
                    <a:pt x="585189" y="1544116"/>
                  </a:lnTo>
                  <a:lnTo>
                    <a:pt x="542957" y="1538843"/>
                  </a:lnTo>
                  <a:lnTo>
                    <a:pt x="501595" y="1530196"/>
                  </a:lnTo>
                  <a:lnTo>
                    <a:pt x="461199" y="1518289"/>
                  </a:lnTo>
                  <a:lnTo>
                    <a:pt x="421861" y="1503238"/>
                  </a:lnTo>
                  <a:lnTo>
                    <a:pt x="383676" y="1485157"/>
                  </a:lnTo>
                  <a:lnTo>
                    <a:pt x="346736" y="1464163"/>
                  </a:lnTo>
                  <a:lnTo>
                    <a:pt x="311135" y="1440369"/>
                  </a:lnTo>
                  <a:lnTo>
                    <a:pt x="276967" y="1413892"/>
                  </a:lnTo>
                  <a:lnTo>
                    <a:pt x="244325" y="1384846"/>
                  </a:lnTo>
                  <a:lnTo>
                    <a:pt x="213304" y="1353346"/>
                  </a:lnTo>
                  <a:lnTo>
                    <a:pt x="183995" y="1319508"/>
                  </a:lnTo>
                  <a:lnTo>
                    <a:pt x="156494" y="1283446"/>
                  </a:lnTo>
                  <a:lnTo>
                    <a:pt x="130893" y="1245276"/>
                  </a:lnTo>
                  <a:lnTo>
                    <a:pt x="107286" y="1205113"/>
                  </a:lnTo>
                  <a:lnTo>
                    <a:pt x="85767" y="1163072"/>
                  </a:lnTo>
                  <a:lnTo>
                    <a:pt x="66430" y="1119268"/>
                  </a:lnTo>
                  <a:lnTo>
                    <a:pt x="49367" y="1073817"/>
                  </a:lnTo>
                  <a:lnTo>
                    <a:pt x="34672" y="1026832"/>
                  </a:lnTo>
                  <a:lnTo>
                    <a:pt x="22439" y="978430"/>
                  </a:lnTo>
                  <a:lnTo>
                    <a:pt x="12762" y="928726"/>
                  </a:lnTo>
                  <a:lnTo>
                    <a:pt x="5734" y="877834"/>
                  </a:lnTo>
                  <a:lnTo>
                    <a:pt x="1449" y="825870"/>
                  </a:lnTo>
                  <a:lnTo>
                    <a:pt x="0" y="7729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172025" y="4298613"/>
            <a:ext cx="8261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935" marR="5080" indent="-22987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solidFill>
                  <a:srgbClr val="1155CC"/>
                </a:solidFill>
                <a:latin typeface="Arial MT"/>
                <a:cs typeface="Arial MT"/>
              </a:rPr>
              <a:t>Diferencia </a:t>
            </a:r>
            <a:r>
              <a:rPr sz="1400" spc="-25" dirty="0">
                <a:solidFill>
                  <a:srgbClr val="1155CC"/>
                </a:solidFill>
                <a:latin typeface="Arial MT"/>
                <a:cs typeface="Arial MT"/>
              </a:rPr>
              <a:t>A−B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48550" y="225208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29775" y="225208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78268" y="706608"/>
            <a:ext cx="308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álgebra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conjuntos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874" y="592875"/>
            <a:ext cx="84455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BD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312" y="2201212"/>
            <a:ext cx="6529624" cy="2445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62985" y="2652663"/>
            <a:ext cx="1421130" cy="1254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Arial MT"/>
                <a:cs typeface="Arial MT"/>
              </a:rPr>
              <a:t>Drama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Arial MT"/>
                <a:cs typeface="Arial MT"/>
              </a:rPr>
              <a:t>Comedia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Arial MT"/>
                <a:cs typeface="Arial MT"/>
              </a:rPr>
              <a:t>Aventuras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0185" y="2447875"/>
            <a:ext cx="901065" cy="1663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2010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2011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2012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9311" y="1496707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relaciones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78268" y="706608"/>
            <a:ext cx="308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álgebra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conjuntos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874" y="592875"/>
            <a:ext cx="84455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BD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41312" y="2201212"/>
            <a:ext cx="2422525" cy="2446020"/>
            <a:chOff x="1341312" y="2201212"/>
            <a:chExt cx="2422525" cy="2446020"/>
          </a:xfrm>
        </p:grpSpPr>
        <p:sp>
          <p:nvSpPr>
            <p:cNvPr id="6" name="object 6"/>
            <p:cNvSpPr/>
            <p:nvPr/>
          </p:nvSpPr>
          <p:spPr>
            <a:xfrm>
              <a:off x="1346075" y="2205975"/>
              <a:ext cx="2413000" cy="2436495"/>
            </a:xfrm>
            <a:custGeom>
              <a:avLst/>
              <a:gdLst/>
              <a:ahLst/>
              <a:cxnLst/>
              <a:rect l="l" t="t" r="r" b="b"/>
              <a:pathLst>
                <a:path w="2413000" h="2436495">
                  <a:moveTo>
                    <a:pt x="1206449" y="2436299"/>
                  </a:moveTo>
                  <a:lnTo>
                    <a:pt x="1157927" y="2435332"/>
                  </a:lnTo>
                  <a:lnTo>
                    <a:pt x="1109890" y="2432455"/>
                  </a:lnTo>
                  <a:lnTo>
                    <a:pt x="1062376" y="2427703"/>
                  </a:lnTo>
                  <a:lnTo>
                    <a:pt x="1015420" y="2421114"/>
                  </a:lnTo>
                  <a:lnTo>
                    <a:pt x="969059" y="2412725"/>
                  </a:lnTo>
                  <a:lnTo>
                    <a:pt x="923329" y="2402570"/>
                  </a:lnTo>
                  <a:lnTo>
                    <a:pt x="878264" y="2390687"/>
                  </a:lnTo>
                  <a:lnTo>
                    <a:pt x="833903" y="2377112"/>
                  </a:lnTo>
                  <a:lnTo>
                    <a:pt x="790280" y="2361882"/>
                  </a:lnTo>
                  <a:lnTo>
                    <a:pt x="747431" y="2345032"/>
                  </a:lnTo>
                  <a:lnTo>
                    <a:pt x="705394" y="2326600"/>
                  </a:lnTo>
                  <a:lnTo>
                    <a:pt x="664203" y="2306621"/>
                  </a:lnTo>
                  <a:lnTo>
                    <a:pt x="623895" y="2285133"/>
                  </a:lnTo>
                  <a:lnTo>
                    <a:pt x="584506" y="2262171"/>
                  </a:lnTo>
                  <a:lnTo>
                    <a:pt x="546071" y="2237771"/>
                  </a:lnTo>
                  <a:lnTo>
                    <a:pt x="508628" y="2211971"/>
                  </a:lnTo>
                  <a:lnTo>
                    <a:pt x="472211" y="2184807"/>
                  </a:lnTo>
                  <a:lnTo>
                    <a:pt x="436857" y="2156314"/>
                  </a:lnTo>
                  <a:lnTo>
                    <a:pt x="402603" y="2126530"/>
                  </a:lnTo>
                  <a:lnTo>
                    <a:pt x="369483" y="2095491"/>
                  </a:lnTo>
                  <a:lnTo>
                    <a:pt x="337535" y="2063232"/>
                  </a:lnTo>
                  <a:lnTo>
                    <a:pt x="306794" y="2029792"/>
                  </a:lnTo>
                  <a:lnTo>
                    <a:pt x="277296" y="1995205"/>
                  </a:lnTo>
                  <a:lnTo>
                    <a:pt x="249077" y="1959508"/>
                  </a:lnTo>
                  <a:lnTo>
                    <a:pt x="222173" y="1922739"/>
                  </a:lnTo>
                  <a:lnTo>
                    <a:pt x="196621" y="1884932"/>
                  </a:lnTo>
                  <a:lnTo>
                    <a:pt x="172456" y="1846125"/>
                  </a:lnTo>
                  <a:lnTo>
                    <a:pt x="149714" y="1806354"/>
                  </a:lnTo>
                  <a:lnTo>
                    <a:pt x="128432" y="1765655"/>
                  </a:lnTo>
                  <a:lnTo>
                    <a:pt x="108645" y="1724064"/>
                  </a:lnTo>
                  <a:lnTo>
                    <a:pt x="90390" y="1681619"/>
                  </a:lnTo>
                  <a:lnTo>
                    <a:pt x="73702" y="1638355"/>
                  </a:lnTo>
                  <a:lnTo>
                    <a:pt x="58618" y="1594309"/>
                  </a:lnTo>
                  <a:lnTo>
                    <a:pt x="45174" y="1549517"/>
                  </a:lnTo>
                  <a:lnTo>
                    <a:pt x="33405" y="1504016"/>
                  </a:lnTo>
                  <a:lnTo>
                    <a:pt x="23348" y="1457842"/>
                  </a:lnTo>
                  <a:lnTo>
                    <a:pt x="15039" y="1411031"/>
                  </a:lnTo>
                  <a:lnTo>
                    <a:pt x="8513" y="1363620"/>
                  </a:lnTo>
                  <a:lnTo>
                    <a:pt x="3807" y="1315645"/>
                  </a:lnTo>
                  <a:lnTo>
                    <a:pt x="957" y="1267143"/>
                  </a:lnTo>
                  <a:lnTo>
                    <a:pt x="0" y="1218149"/>
                  </a:lnTo>
                  <a:lnTo>
                    <a:pt x="957" y="1169156"/>
                  </a:lnTo>
                  <a:lnTo>
                    <a:pt x="3807" y="1120654"/>
                  </a:lnTo>
                  <a:lnTo>
                    <a:pt x="8513" y="1072679"/>
                  </a:lnTo>
                  <a:lnTo>
                    <a:pt x="15039" y="1025268"/>
                  </a:lnTo>
                  <a:lnTo>
                    <a:pt x="23348" y="978457"/>
                  </a:lnTo>
                  <a:lnTo>
                    <a:pt x="33405" y="932283"/>
                  </a:lnTo>
                  <a:lnTo>
                    <a:pt x="45174" y="886782"/>
                  </a:lnTo>
                  <a:lnTo>
                    <a:pt x="58618" y="841990"/>
                  </a:lnTo>
                  <a:lnTo>
                    <a:pt x="73702" y="797944"/>
                  </a:lnTo>
                  <a:lnTo>
                    <a:pt x="90390" y="754680"/>
                  </a:lnTo>
                  <a:lnTo>
                    <a:pt x="108645" y="712235"/>
                  </a:lnTo>
                  <a:lnTo>
                    <a:pt x="128432" y="670644"/>
                  </a:lnTo>
                  <a:lnTo>
                    <a:pt x="149714" y="629945"/>
                  </a:lnTo>
                  <a:lnTo>
                    <a:pt x="172456" y="590174"/>
                  </a:lnTo>
                  <a:lnTo>
                    <a:pt x="196621" y="551367"/>
                  </a:lnTo>
                  <a:lnTo>
                    <a:pt x="222173" y="513560"/>
                  </a:lnTo>
                  <a:lnTo>
                    <a:pt x="249077" y="476791"/>
                  </a:lnTo>
                  <a:lnTo>
                    <a:pt x="277296" y="441094"/>
                  </a:lnTo>
                  <a:lnTo>
                    <a:pt x="306794" y="406507"/>
                  </a:lnTo>
                  <a:lnTo>
                    <a:pt x="337535" y="373067"/>
                  </a:lnTo>
                  <a:lnTo>
                    <a:pt x="369483" y="340808"/>
                  </a:lnTo>
                  <a:lnTo>
                    <a:pt x="402603" y="309769"/>
                  </a:lnTo>
                  <a:lnTo>
                    <a:pt x="436857" y="279985"/>
                  </a:lnTo>
                  <a:lnTo>
                    <a:pt x="472211" y="251492"/>
                  </a:lnTo>
                  <a:lnTo>
                    <a:pt x="508628" y="224328"/>
                  </a:lnTo>
                  <a:lnTo>
                    <a:pt x="546071" y="198528"/>
                  </a:lnTo>
                  <a:lnTo>
                    <a:pt x="584506" y="174128"/>
                  </a:lnTo>
                  <a:lnTo>
                    <a:pt x="623895" y="151166"/>
                  </a:lnTo>
                  <a:lnTo>
                    <a:pt x="664203" y="129678"/>
                  </a:lnTo>
                  <a:lnTo>
                    <a:pt x="705394" y="109699"/>
                  </a:lnTo>
                  <a:lnTo>
                    <a:pt x="747431" y="91267"/>
                  </a:lnTo>
                  <a:lnTo>
                    <a:pt x="790280" y="74417"/>
                  </a:lnTo>
                  <a:lnTo>
                    <a:pt x="833903" y="59187"/>
                  </a:lnTo>
                  <a:lnTo>
                    <a:pt x="878264" y="45612"/>
                  </a:lnTo>
                  <a:lnTo>
                    <a:pt x="923329" y="33729"/>
                  </a:lnTo>
                  <a:lnTo>
                    <a:pt x="969059" y="23574"/>
                  </a:lnTo>
                  <a:lnTo>
                    <a:pt x="1015420" y="15184"/>
                  </a:lnTo>
                  <a:lnTo>
                    <a:pt x="1062376" y="8596"/>
                  </a:lnTo>
                  <a:lnTo>
                    <a:pt x="1109890" y="3844"/>
                  </a:lnTo>
                  <a:lnTo>
                    <a:pt x="1157927" y="967"/>
                  </a:lnTo>
                  <a:lnTo>
                    <a:pt x="1206449" y="0"/>
                  </a:lnTo>
                  <a:lnTo>
                    <a:pt x="1256852" y="1062"/>
                  </a:lnTo>
                  <a:lnTo>
                    <a:pt x="1306978" y="4233"/>
                  </a:lnTo>
                  <a:lnTo>
                    <a:pt x="1356769" y="9487"/>
                  </a:lnTo>
                  <a:lnTo>
                    <a:pt x="1406164" y="16801"/>
                  </a:lnTo>
                  <a:lnTo>
                    <a:pt x="1455105" y="26149"/>
                  </a:lnTo>
                  <a:lnTo>
                    <a:pt x="1503533" y="37506"/>
                  </a:lnTo>
                  <a:lnTo>
                    <a:pt x="1551389" y="50848"/>
                  </a:lnTo>
                  <a:lnTo>
                    <a:pt x="1598614" y="66151"/>
                  </a:lnTo>
                  <a:lnTo>
                    <a:pt x="1645148" y="83389"/>
                  </a:lnTo>
                  <a:lnTo>
                    <a:pt x="1690933" y="102537"/>
                  </a:lnTo>
                  <a:lnTo>
                    <a:pt x="1735910" y="123572"/>
                  </a:lnTo>
                  <a:lnTo>
                    <a:pt x="1780020" y="146469"/>
                  </a:lnTo>
                  <a:lnTo>
                    <a:pt x="1823203" y="171202"/>
                  </a:lnTo>
                  <a:lnTo>
                    <a:pt x="1865400" y="197747"/>
                  </a:lnTo>
                  <a:lnTo>
                    <a:pt x="1906553" y="226079"/>
                  </a:lnTo>
                  <a:lnTo>
                    <a:pt x="1946602" y="256174"/>
                  </a:lnTo>
                  <a:lnTo>
                    <a:pt x="1985489" y="288007"/>
                  </a:lnTo>
                  <a:lnTo>
                    <a:pt x="2023154" y="321553"/>
                  </a:lnTo>
                  <a:lnTo>
                    <a:pt x="2059538" y="356787"/>
                  </a:lnTo>
                  <a:lnTo>
                    <a:pt x="2094435" y="393525"/>
                  </a:lnTo>
                  <a:lnTo>
                    <a:pt x="2127659" y="431555"/>
                  </a:lnTo>
                  <a:lnTo>
                    <a:pt x="2159186" y="470819"/>
                  </a:lnTo>
                  <a:lnTo>
                    <a:pt x="2188992" y="511256"/>
                  </a:lnTo>
                  <a:lnTo>
                    <a:pt x="2217052" y="552809"/>
                  </a:lnTo>
                  <a:lnTo>
                    <a:pt x="2243342" y="595415"/>
                  </a:lnTo>
                  <a:lnTo>
                    <a:pt x="2267837" y="639017"/>
                  </a:lnTo>
                  <a:lnTo>
                    <a:pt x="2290514" y="683554"/>
                  </a:lnTo>
                  <a:lnTo>
                    <a:pt x="2311346" y="728967"/>
                  </a:lnTo>
                  <a:lnTo>
                    <a:pt x="2330311" y="775197"/>
                  </a:lnTo>
                  <a:lnTo>
                    <a:pt x="2347384" y="822182"/>
                  </a:lnTo>
                  <a:lnTo>
                    <a:pt x="2362539" y="869865"/>
                  </a:lnTo>
                  <a:lnTo>
                    <a:pt x="2375753" y="918185"/>
                  </a:lnTo>
                  <a:lnTo>
                    <a:pt x="2387002" y="967083"/>
                  </a:lnTo>
                  <a:lnTo>
                    <a:pt x="2396260" y="1016498"/>
                  </a:lnTo>
                  <a:lnTo>
                    <a:pt x="2403503" y="1066373"/>
                  </a:lnTo>
                  <a:lnTo>
                    <a:pt x="2408707" y="1116646"/>
                  </a:lnTo>
                  <a:lnTo>
                    <a:pt x="2411847" y="1167258"/>
                  </a:lnTo>
                  <a:lnTo>
                    <a:pt x="2412899" y="1218149"/>
                  </a:lnTo>
                  <a:lnTo>
                    <a:pt x="2411942" y="1267143"/>
                  </a:lnTo>
                  <a:lnTo>
                    <a:pt x="2409092" y="1315645"/>
                  </a:lnTo>
                  <a:lnTo>
                    <a:pt x="2404386" y="1363620"/>
                  </a:lnTo>
                  <a:lnTo>
                    <a:pt x="2397860" y="1411031"/>
                  </a:lnTo>
                  <a:lnTo>
                    <a:pt x="2389551" y="1457842"/>
                  </a:lnTo>
                  <a:lnTo>
                    <a:pt x="2379494" y="1504016"/>
                  </a:lnTo>
                  <a:lnTo>
                    <a:pt x="2367725" y="1549517"/>
                  </a:lnTo>
                  <a:lnTo>
                    <a:pt x="2354281" y="1594309"/>
                  </a:lnTo>
                  <a:lnTo>
                    <a:pt x="2339197" y="1638355"/>
                  </a:lnTo>
                  <a:lnTo>
                    <a:pt x="2322509" y="1681619"/>
                  </a:lnTo>
                  <a:lnTo>
                    <a:pt x="2304254" y="1724064"/>
                  </a:lnTo>
                  <a:lnTo>
                    <a:pt x="2284467" y="1765655"/>
                  </a:lnTo>
                  <a:lnTo>
                    <a:pt x="2263185" y="1806354"/>
                  </a:lnTo>
                  <a:lnTo>
                    <a:pt x="2240443" y="1846125"/>
                  </a:lnTo>
                  <a:lnTo>
                    <a:pt x="2216278" y="1884932"/>
                  </a:lnTo>
                  <a:lnTo>
                    <a:pt x="2190726" y="1922739"/>
                  </a:lnTo>
                  <a:lnTo>
                    <a:pt x="2163822" y="1959508"/>
                  </a:lnTo>
                  <a:lnTo>
                    <a:pt x="2135603" y="1995205"/>
                  </a:lnTo>
                  <a:lnTo>
                    <a:pt x="2106105" y="2029792"/>
                  </a:lnTo>
                  <a:lnTo>
                    <a:pt x="2075364" y="2063232"/>
                  </a:lnTo>
                  <a:lnTo>
                    <a:pt x="2043416" y="2095491"/>
                  </a:lnTo>
                  <a:lnTo>
                    <a:pt x="2010296" y="2126530"/>
                  </a:lnTo>
                  <a:lnTo>
                    <a:pt x="1976042" y="2156314"/>
                  </a:lnTo>
                  <a:lnTo>
                    <a:pt x="1940688" y="2184807"/>
                  </a:lnTo>
                  <a:lnTo>
                    <a:pt x="1904271" y="2211971"/>
                  </a:lnTo>
                  <a:lnTo>
                    <a:pt x="1866828" y="2237771"/>
                  </a:lnTo>
                  <a:lnTo>
                    <a:pt x="1828393" y="2262171"/>
                  </a:lnTo>
                  <a:lnTo>
                    <a:pt x="1789004" y="2285133"/>
                  </a:lnTo>
                  <a:lnTo>
                    <a:pt x="1748696" y="2306621"/>
                  </a:lnTo>
                  <a:lnTo>
                    <a:pt x="1707505" y="2326600"/>
                  </a:lnTo>
                  <a:lnTo>
                    <a:pt x="1665467" y="2345032"/>
                  </a:lnTo>
                  <a:lnTo>
                    <a:pt x="1622619" y="2361882"/>
                  </a:lnTo>
                  <a:lnTo>
                    <a:pt x="1578996" y="2377112"/>
                  </a:lnTo>
                  <a:lnTo>
                    <a:pt x="1534635" y="2390687"/>
                  </a:lnTo>
                  <a:lnTo>
                    <a:pt x="1489570" y="2402570"/>
                  </a:lnTo>
                  <a:lnTo>
                    <a:pt x="1443840" y="2412725"/>
                  </a:lnTo>
                  <a:lnTo>
                    <a:pt x="1397478" y="2421114"/>
                  </a:lnTo>
                  <a:lnTo>
                    <a:pt x="1350523" y="2427703"/>
                  </a:lnTo>
                  <a:lnTo>
                    <a:pt x="1303009" y="2432455"/>
                  </a:lnTo>
                  <a:lnTo>
                    <a:pt x="1254972" y="2435332"/>
                  </a:lnTo>
                  <a:lnTo>
                    <a:pt x="1206449" y="2436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6075" y="2205975"/>
              <a:ext cx="2413000" cy="2436495"/>
            </a:xfrm>
            <a:custGeom>
              <a:avLst/>
              <a:gdLst/>
              <a:ahLst/>
              <a:cxnLst/>
              <a:rect l="l" t="t" r="r" b="b"/>
              <a:pathLst>
                <a:path w="2413000" h="2436495">
                  <a:moveTo>
                    <a:pt x="0" y="1218149"/>
                  </a:moveTo>
                  <a:lnTo>
                    <a:pt x="957" y="1169156"/>
                  </a:lnTo>
                  <a:lnTo>
                    <a:pt x="3807" y="1120654"/>
                  </a:lnTo>
                  <a:lnTo>
                    <a:pt x="8513" y="1072679"/>
                  </a:lnTo>
                  <a:lnTo>
                    <a:pt x="15039" y="1025268"/>
                  </a:lnTo>
                  <a:lnTo>
                    <a:pt x="23348" y="978457"/>
                  </a:lnTo>
                  <a:lnTo>
                    <a:pt x="33405" y="932283"/>
                  </a:lnTo>
                  <a:lnTo>
                    <a:pt x="45174" y="886782"/>
                  </a:lnTo>
                  <a:lnTo>
                    <a:pt x="58618" y="841990"/>
                  </a:lnTo>
                  <a:lnTo>
                    <a:pt x="73702" y="797944"/>
                  </a:lnTo>
                  <a:lnTo>
                    <a:pt x="90390" y="754680"/>
                  </a:lnTo>
                  <a:lnTo>
                    <a:pt x="108645" y="712235"/>
                  </a:lnTo>
                  <a:lnTo>
                    <a:pt x="128432" y="670644"/>
                  </a:lnTo>
                  <a:lnTo>
                    <a:pt x="149714" y="629945"/>
                  </a:lnTo>
                  <a:lnTo>
                    <a:pt x="172456" y="590174"/>
                  </a:lnTo>
                  <a:lnTo>
                    <a:pt x="196621" y="551367"/>
                  </a:lnTo>
                  <a:lnTo>
                    <a:pt x="222173" y="513560"/>
                  </a:lnTo>
                  <a:lnTo>
                    <a:pt x="249077" y="476791"/>
                  </a:lnTo>
                  <a:lnTo>
                    <a:pt x="277296" y="441094"/>
                  </a:lnTo>
                  <a:lnTo>
                    <a:pt x="306794" y="406507"/>
                  </a:lnTo>
                  <a:lnTo>
                    <a:pt x="337535" y="373067"/>
                  </a:lnTo>
                  <a:lnTo>
                    <a:pt x="369483" y="340808"/>
                  </a:lnTo>
                  <a:lnTo>
                    <a:pt x="402603" y="309769"/>
                  </a:lnTo>
                  <a:lnTo>
                    <a:pt x="436857" y="279985"/>
                  </a:lnTo>
                  <a:lnTo>
                    <a:pt x="472211" y="251492"/>
                  </a:lnTo>
                  <a:lnTo>
                    <a:pt x="508628" y="224328"/>
                  </a:lnTo>
                  <a:lnTo>
                    <a:pt x="546071" y="198528"/>
                  </a:lnTo>
                  <a:lnTo>
                    <a:pt x="584506" y="174128"/>
                  </a:lnTo>
                  <a:lnTo>
                    <a:pt x="623895" y="151166"/>
                  </a:lnTo>
                  <a:lnTo>
                    <a:pt x="664203" y="129678"/>
                  </a:lnTo>
                  <a:lnTo>
                    <a:pt x="705394" y="109699"/>
                  </a:lnTo>
                  <a:lnTo>
                    <a:pt x="747432" y="91267"/>
                  </a:lnTo>
                  <a:lnTo>
                    <a:pt x="790280" y="74417"/>
                  </a:lnTo>
                  <a:lnTo>
                    <a:pt x="833903" y="59187"/>
                  </a:lnTo>
                  <a:lnTo>
                    <a:pt x="878264" y="45612"/>
                  </a:lnTo>
                  <a:lnTo>
                    <a:pt x="923329" y="33729"/>
                  </a:lnTo>
                  <a:lnTo>
                    <a:pt x="969059" y="23574"/>
                  </a:lnTo>
                  <a:lnTo>
                    <a:pt x="1015420" y="15184"/>
                  </a:lnTo>
                  <a:lnTo>
                    <a:pt x="1062376" y="8596"/>
                  </a:lnTo>
                  <a:lnTo>
                    <a:pt x="1109890" y="3844"/>
                  </a:lnTo>
                  <a:lnTo>
                    <a:pt x="1157927" y="967"/>
                  </a:lnTo>
                  <a:lnTo>
                    <a:pt x="1206449" y="0"/>
                  </a:lnTo>
                  <a:lnTo>
                    <a:pt x="1256852" y="1062"/>
                  </a:lnTo>
                  <a:lnTo>
                    <a:pt x="1306978" y="4233"/>
                  </a:lnTo>
                  <a:lnTo>
                    <a:pt x="1356769" y="9487"/>
                  </a:lnTo>
                  <a:lnTo>
                    <a:pt x="1406164" y="16801"/>
                  </a:lnTo>
                  <a:lnTo>
                    <a:pt x="1455105" y="26149"/>
                  </a:lnTo>
                  <a:lnTo>
                    <a:pt x="1503533" y="37506"/>
                  </a:lnTo>
                  <a:lnTo>
                    <a:pt x="1551389" y="50848"/>
                  </a:lnTo>
                  <a:lnTo>
                    <a:pt x="1598614" y="66151"/>
                  </a:lnTo>
                  <a:lnTo>
                    <a:pt x="1645148" y="83389"/>
                  </a:lnTo>
                  <a:lnTo>
                    <a:pt x="1690933" y="102537"/>
                  </a:lnTo>
                  <a:lnTo>
                    <a:pt x="1735910" y="123572"/>
                  </a:lnTo>
                  <a:lnTo>
                    <a:pt x="1780020" y="146469"/>
                  </a:lnTo>
                  <a:lnTo>
                    <a:pt x="1823203" y="171202"/>
                  </a:lnTo>
                  <a:lnTo>
                    <a:pt x="1865400" y="197747"/>
                  </a:lnTo>
                  <a:lnTo>
                    <a:pt x="1906553" y="226079"/>
                  </a:lnTo>
                  <a:lnTo>
                    <a:pt x="1946602" y="256174"/>
                  </a:lnTo>
                  <a:lnTo>
                    <a:pt x="1985489" y="288007"/>
                  </a:lnTo>
                  <a:lnTo>
                    <a:pt x="2023154" y="321553"/>
                  </a:lnTo>
                  <a:lnTo>
                    <a:pt x="2059538" y="356787"/>
                  </a:lnTo>
                  <a:lnTo>
                    <a:pt x="2094435" y="393525"/>
                  </a:lnTo>
                  <a:lnTo>
                    <a:pt x="2127659" y="431555"/>
                  </a:lnTo>
                  <a:lnTo>
                    <a:pt x="2159186" y="470819"/>
                  </a:lnTo>
                  <a:lnTo>
                    <a:pt x="2188992" y="511256"/>
                  </a:lnTo>
                  <a:lnTo>
                    <a:pt x="2217052" y="552809"/>
                  </a:lnTo>
                  <a:lnTo>
                    <a:pt x="2243342" y="595415"/>
                  </a:lnTo>
                  <a:lnTo>
                    <a:pt x="2267837" y="639017"/>
                  </a:lnTo>
                  <a:lnTo>
                    <a:pt x="2290514" y="683554"/>
                  </a:lnTo>
                  <a:lnTo>
                    <a:pt x="2311347" y="728967"/>
                  </a:lnTo>
                  <a:lnTo>
                    <a:pt x="2330311" y="775197"/>
                  </a:lnTo>
                  <a:lnTo>
                    <a:pt x="2347384" y="822182"/>
                  </a:lnTo>
                  <a:lnTo>
                    <a:pt x="2362539" y="869865"/>
                  </a:lnTo>
                  <a:lnTo>
                    <a:pt x="2375753" y="918185"/>
                  </a:lnTo>
                  <a:lnTo>
                    <a:pt x="2387002" y="967083"/>
                  </a:lnTo>
                  <a:lnTo>
                    <a:pt x="2396260" y="1016499"/>
                  </a:lnTo>
                  <a:lnTo>
                    <a:pt x="2403503" y="1066373"/>
                  </a:lnTo>
                  <a:lnTo>
                    <a:pt x="2408707" y="1116646"/>
                  </a:lnTo>
                  <a:lnTo>
                    <a:pt x="2411847" y="1167258"/>
                  </a:lnTo>
                  <a:lnTo>
                    <a:pt x="2412899" y="1218149"/>
                  </a:lnTo>
                  <a:lnTo>
                    <a:pt x="2411942" y="1267143"/>
                  </a:lnTo>
                  <a:lnTo>
                    <a:pt x="2409092" y="1315645"/>
                  </a:lnTo>
                  <a:lnTo>
                    <a:pt x="2404386" y="1363620"/>
                  </a:lnTo>
                  <a:lnTo>
                    <a:pt x="2397860" y="1411031"/>
                  </a:lnTo>
                  <a:lnTo>
                    <a:pt x="2389551" y="1457842"/>
                  </a:lnTo>
                  <a:lnTo>
                    <a:pt x="2379494" y="1504016"/>
                  </a:lnTo>
                  <a:lnTo>
                    <a:pt x="2367725" y="1549517"/>
                  </a:lnTo>
                  <a:lnTo>
                    <a:pt x="2354281" y="1594309"/>
                  </a:lnTo>
                  <a:lnTo>
                    <a:pt x="2339197" y="1638355"/>
                  </a:lnTo>
                  <a:lnTo>
                    <a:pt x="2322509" y="1681619"/>
                  </a:lnTo>
                  <a:lnTo>
                    <a:pt x="2304254" y="1724064"/>
                  </a:lnTo>
                  <a:lnTo>
                    <a:pt x="2284467" y="1765655"/>
                  </a:lnTo>
                  <a:lnTo>
                    <a:pt x="2263185" y="1806354"/>
                  </a:lnTo>
                  <a:lnTo>
                    <a:pt x="2240443" y="1846125"/>
                  </a:lnTo>
                  <a:lnTo>
                    <a:pt x="2216278" y="1884932"/>
                  </a:lnTo>
                  <a:lnTo>
                    <a:pt x="2190726" y="1922739"/>
                  </a:lnTo>
                  <a:lnTo>
                    <a:pt x="2163822" y="1959508"/>
                  </a:lnTo>
                  <a:lnTo>
                    <a:pt x="2135603" y="1995205"/>
                  </a:lnTo>
                  <a:lnTo>
                    <a:pt x="2106105" y="2029792"/>
                  </a:lnTo>
                  <a:lnTo>
                    <a:pt x="2075364" y="2063232"/>
                  </a:lnTo>
                  <a:lnTo>
                    <a:pt x="2043416" y="2095491"/>
                  </a:lnTo>
                  <a:lnTo>
                    <a:pt x="2010296" y="2126530"/>
                  </a:lnTo>
                  <a:lnTo>
                    <a:pt x="1976042" y="2156314"/>
                  </a:lnTo>
                  <a:lnTo>
                    <a:pt x="1940688" y="2184807"/>
                  </a:lnTo>
                  <a:lnTo>
                    <a:pt x="1904271" y="2211971"/>
                  </a:lnTo>
                  <a:lnTo>
                    <a:pt x="1866828" y="2237771"/>
                  </a:lnTo>
                  <a:lnTo>
                    <a:pt x="1828393" y="2262171"/>
                  </a:lnTo>
                  <a:lnTo>
                    <a:pt x="1789004" y="2285133"/>
                  </a:lnTo>
                  <a:lnTo>
                    <a:pt x="1748696" y="2306621"/>
                  </a:lnTo>
                  <a:lnTo>
                    <a:pt x="1707505" y="2326600"/>
                  </a:lnTo>
                  <a:lnTo>
                    <a:pt x="1665467" y="2345032"/>
                  </a:lnTo>
                  <a:lnTo>
                    <a:pt x="1622619" y="2361882"/>
                  </a:lnTo>
                  <a:lnTo>
                    <a:pt x="1578996" y="2377112"/>
                  </a:lnTo>
                  <a:lnTo>
                    <a:pt x="1534635" y="2390687"/>
                  </a:lnTo>
                  <a:lnTo>
                    <a:pt x="1489570" y="2402570"/>
                  </a:lnTo>
                  <a:lnTo>
                    <a:pt x="1443840" y="2412725"/>
                  </a:lnTo>
                  <a:lnTo>
                    <a:pt x="1397479" y="2421115"/>
                  </a:lnTo>
                  <a:lnTo>
                    <a:pt x="1350523" y="2427703"/>
                  </a:lnTo>
                  <a:lnTo>
                    <a:pt x="1303009" y="2432455"/>
                  </a:lnTo>
                  <a:lnTo>
                    <a:pt x="1254972" y="2435332"/>
                  </a:lnTo>
                  <a:lnTo>
                    <a:pt x="1206449" y="2436299"/>
                  </a:lnTo>
                  <a:lnTo>
                    <a:pt x="1157927" y="2435332"/>
                  </a:lnTo>
                  <a:lnTo>
                    <a:pt x="1109890" y="2432455"/>
                  </a:lnTo>
                  <a:lnTo>
                    <a:pt x="1062376" y="2427703"/>
                  </a:lnTo>
                  <a:lnTo>
                    <a:pt x="1015420" y="2421115"/>
                  </a:lnTo>
                  <a:lnTo>
                    <a:pt x="969059" y="2412725"/>
                  </a:lnTo>
                  <a:lnTo>
                    <a:pt x="923329" y="2402570"/>
                  </a:lnTo>
                  <a:lnTo>
                    <a:pt x="878264" y="2390687"/>
                  </a:lnTo>
                  <a:lnTo>
                    <a:pt x="833903" y="2377112"/>
                  </a:lnTo>
                  <a:lnTo>
                    <a:pt x="790280" y="2361882"/>
                  </a:lnTo>
                  <a:lnTo>
                    <a:pt x="747432" y="2345032"/>
                  </a:lnTo>
                  <a:lnTo>
                    <a:pt x="705394" y="2326600"/>
                  </a:lnTo>
                  <a:lnTo>
                    <a:pt x="664203" y="2306621"/>
                  </a:lnTo>
                  <a:lnTo>
                    <a:pt x="623895" y="2285133"/>
                  </a:lnTo>
                  <a:lnTo>
                    <a:pt x="584506" y="2262171"/>
                  </a:lnTo>
                  <a:lnTo>
                    <a:pt x="546071" y="2237771"/>
                  </a:lnTo>
                  <a:lnTo>
                    <a:pt x="508628" y="2211971"/>
                  </a:lnTo>
                  <a:lnTo>
                    <a:pt x="472211" y="2184807"/>
                  </a:lnTo>
                  <a:lnTo>
                    <a:pt x="436857" y="2156314"/>
                  </a:lnTo>
                  <a:lnTo>
                    <a:pt x="402603" y="2126530"/>
                  </a:lnTo>
                  <a:lnTo>
                    <a:pt x="369483" y="2095491"/>
                  </a:lnTo>
                  <a:lnTo>
                    <a:pt x="337535" y="2063232"/>
                  </a:lnTo>
                  <a:lnTo>
                    <a:pt x="306794" y="2029792"/>
                  </a:lnTo>
                  <a:lnTo>
                    <a:pt x="277296" y="1995205"/>
                  </a:lnTo>
                  <a:lnTo>
                    <a:pt x="249077" y="1959508"/>
                  </a:lnTo>
                  <a:lnTo>
                    <a:pt x="222173" y="1922739"/>
                  </a:lnTo>
                  <a:lnTo>
                    <a:pt x="196621" y="1884932"/>
                  </a:lnTo>
                  <a:lnTo>
                    <a:pt x="172456" y="1846125"/>
                  </a:lnTo>
                  <a:lnTo>
                    <a:pt x="149714" y="1806354"/>
                  </a:lnTo>
                  <a:lnTo>
                    <a:pt x="128432" y="1765655"/>
                  </a:lnTo>
                  <a:lnTo>
                    <a:pt x="108645" y="1724064"/>
                  </a:lnTo>
                  <a:lnTo>
                    <a:pt x="90390" y="1681619"/>
                  </a:lnTo>
                  <a:lnTo>
                    <a:pt x="73702" y="1638355"/>
                  </a:lnTo>
                  <a:lnTo>
                    <a:pt x="58618" y="1594309"/>
                  </a:lnTo>
                  <a:lnTo>
                    <a:pt x="45174" y="1549517"/>
                  </a:lnTo>
                  <a:lnTo>
                    <a:pt x="33405" y="1504016"/>
                  </a:lnTo>
                  <a:lnTo>
                    <a:pt x="23348" y="1457842"/>
                  </a:lnTo>
                  <a:lnTo>
                    <a:pt x="15039" y="1411031"/>
                  </a:lnTo>
                  <a:lnTo>
                    <a:pt x="8513" y="1363620"/>
                  </a:lnTo>
                  <a:lnTo>
                    <a:pt x="3807" y="1315645"/>
                  </a:lnTo>
                  <a:lnTo>
                    <a:pt x="957" y="1267143"/>
                  </a:lnTo>
                  <a:lnTo>
                    <a:pt x="0" y="1218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72461" y="2652663"/>
            <a:ext cx="1054100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Drama Comedia Aventuras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48512" y="2201212"/>
            <a:ext cx="2422525" cy="2446020"/>
            <a:chOff x="5448512" y="2201212"/>
            <a:chExt cx="2422525" cy="2446020"/>
          </a:xfrm>
        </p:grpSpPr>
        <p:sp>
          <p:nvSpPr>
            <p:cNvPr id="10" name="object 10"/>
            <p:cNvSpPr/>
            <p:nvPr/>
          </p:nvSpPr>
          <p:spPr>
            <a:xfrm>
              <a:off x="5453274" y="2205975"/>
              <a:ext cx="2413000" cy="2436495"/>
            </a:xfrm>
            <a:custGeom>
              <a:avLst/>
              <a:gdLst/>
              <a:ahLst/>
              <a:cxnLst/>
              <a:rect l="l" t="t" r="r" b="b"/>
              <a:pathLst>
                <a:path w="2413000" h="2436495">
                  <a:moveTo>
                    <a:pt x="1206449" y="2436299"/>
                  </a:moveTo>
                  <a:lnTo>
                    <a:pt x="1157927" y="2435332"/>
                  </a:lnTo>
                  <a:lnTo>
                    <a:pt x="1109890" y="2432455"/>
                  </a:lnTo>
                  <a:lnTo>
                    <a:pt x="1062376" y="2427703"/>
                  </a:lnTo>
                  <a:lnTo>
                    <a:pt x="1015420" y="2421114"/>
                  </a:lnTo>
                  <a:lnTo>
                    <a:pt x="969059" y="2412725"/>
                  </a:lnTo>
                  <a:lnTo>
                    <a:pt x="923329" y="2402570"/>
                  </a:lnTo>
                  <a:lnTo>
                    <a:pt x="878264" y="2390687"/>
                  </a:lnTo>
                  <a:lnTo>
                    <a:pt x="833903" y="2377112"/>
                  </a:lnTo>
                  <a:lnTo>
                    <a:pt x="790280" y="2361882"/>
                  </a:lnTo>
                  <a:lnTo>
                    <a:pt x="747431" y="2345032"/>
                  </a:lnTo>
                  <a:lnTo>
                    <a:pt x="705394" y="2326600"/>
                  </a:lnTo>
                  <a:lnTo>
                    <a:pt x="664203" y="2306621"/>
                  </a:lnTo>
                  <a:lnTo>
                    <a:pt x="623895" y="2285133"/>
                  </a:lnTo>
                  <a:lnTo>
                    <a:pt x="584506" y="2262171"/>
                  </a:lnTo>
                  <a:lnTo>
                    <a:pt x="546071" y="2237771"/>
                  </a:lnTo>
                  <a:lnTo>
                    <a:pt x="508628" y="2211971"/>
                  </a:lnTo>
                  <a:lnTo>
                    <a:pt x="472211" y="2184807"/>
                  </a:lnTo>
                  <a:lnTo>
                    <a:pt x="436857" y="2156314"/>
                  </a:lnTo>
                  <a:lnTo>
                    <a:pt x="402603" y="2126530"/>
                  </a:lnTo>
                  <a:lnTo>
                    <a:pt x="369483" y="2095491"/>
                  </a:lnTo>
                  <a:lnTo>
                    <a:pt x="337535" y="2063232"/>
                  </a:lnTo>
                  <a:lnTo>
                    <a:pt x="306794" y="2029792"/>
                  </a:lnTo>
                  <a:lnTo>
                    <a:pt x="277296" y="1995205"/>
                  </a:lnTo>
                  <a:lnTo>
                    <a:pt x="249077" y="1959508"/>
                  </a:lnTo>
                  <a:lnTo>
                    <a:pt x="222173" y="1922739"/>
                  </a:lnTo>
                  <a:lnTo>
                    <a:pt x="196621" y="1884932"/>
                  </a:lnTo>
                  <a:lnTo>
                    <a:pt x="172456" y="1846125"/>
                  </a:lnTo>
                  <a:lnTo>
                    <a:pt x="149714" y="1806354"/>
                  </a:lnTo>
                  <a:lnTo>
                    <a:pt x="128432" y="1765655"/>
                  </a:lnTo>
                  <a:lnTo>
                    <a:pt x="108645" y="1724064"/>
                  </a:lnTo>
                  <a:lnTo>
                    <a:pt x="90390" y="1681619"/>
                  </a:lnTo>
                  <a:lnTo>
                    <a:pt x="73702" y="1638355"/>
                  </a:lnTo>
                  <a:lnTo>
                    <a:pt x="58618" y="1594309"/>
                  </a:lnTo>
                  <a:lnTo>
                    <a:pt x="45174" y="1549517"/>
                  </a:lnTo>
                  <a:lnTo>
                    <a:pt x="33405" y="1504016"/>
                  </a:lnTo>
                  <a:lnTo>
                    <a:pt x="23348" y="1457842"/>
                  </a:lnTo>
                  <a:lnTo>
                    <a:pt x="15039" y="1411031"/>
                  </a:lnTo>
                  <a:lnTo>
                    <a:pt x="8513" y="1363620"/>
                  </a:lnTo>
                  <a:lnTo>
                    <a:pt x="3807" y="1315645"/>
                  </a:lnTo>
                  <a:lnTo>
                    <a:pt x="957" y="1267143"/>
                  </a:lnTo>
                  <a:lnTo>
                    <a:pt x="0" y="1218149"/>
                  </a:lnTo>
                  <a:lnTo>
                    <a:pt x="957" y="1169156"/>
                  </a:lnTo>
                  <a:lnTo>
                    <a:pt x="3807" y="1120654"/>
                  </a:lnTo>
                  <a:lnTo>
                    <a:pt x="8513" y="1072679"/>
                  </a:lnTo>
                  <a:lnTo>
                    <a:pt x="15039" y="1025268"/>
                  </a:lnTo>
                  <a:lnTo>
                    <a:pt x="23348" y="978457"/>
                  </a:lnTo>
                  <a:lnTo>
                    <a:pt x="33405" y="932283"/>
                  </a:lnTo>
                  <a:lnTo>
                    <a:pt x="45174" y="886782"/>
                  </a:lnTo>
                  <a:lnTo>
                    <a:pt x="58618" y="841990"/>
                  </a:lnTo>
                  <a:lnTo>
                    <a:pt x="73702" y="797944"/>
                  </a:lnTo>
                  <a:lnTo>
                    <a:pt x="90390" y="754680"/>
                  </a:lnTo>
                  <a:lnTo>
                    <a:pt x="108645" y="712235"/>
                  </a:lnTo>
                  <a:lnTo>
                    <a:pt x="128432" y="670644"/>
                  </a:lnTo>
                  <a:lnTo>
                    <a:pt x="149714" y="629945"/>
                  </a:lnTo>
                  <a:lnTo>
                    <a:pt x="172456" y="590174"/>
                  </a:lnTo>
                  <a:lnTo>
                    <a:pt x="196621" y="551367"/>
                  </a:lnTo>
                  <a:lnTo>
                    <a:pt x="222173" y="513560"/>
                  </a:lnTo>
                  <a:lnTo>
                    <a:pt x="249077" y="476791"/>
                  </a:lnTo>
                  <a:lnTo>
                    <a:pt x="277296" y="441094"/>
                  </a:lnTo>
                  <a:lnTo>
                    <a:pt x="306794" y="406507"/>
                  </a:lnTo>
                  <a:lnTo>
                    <a:pt x="337535" y="373067"/>
                  </a:lnTo>
                  <a:lnTo>
                    <a:pt x="369483" y="340808"/>
                  </a:lnTo>
                  <a:lnTo>
                    <a:pt x="402603" y="309769"/>
                  </a:lnTo>
                  <a:lnTo>
                    <a:pt x="436857" y="279985"/>
                  </a:lnTo>
                  <a:lnTo>
                    <a:pt x="472211" y="251492"/>
                  </a:lnTo>
                  <a:lnTo>
                    <a:pt x="508628" y="224328"/>
                  </a:lnTo>
                  <a:lnTo>
                    <a:pt x="546071" y="198528"/>
                  </a:lnTo>
                  <a:lnTo>
                    <a:pt x="584506" y="174128"/>
                  </a:lnTo>
                  <a:lnTo>
                    <a:pt x="623895" y="151166"/>
                  </a:lnTo>
                  <a:lnTo>
                    <a:pt x="664203" y="129678"/>
                  </a:lnTo>
                  <a:lnTo>
                    <a:pt x="705394" y="109699"/>
                  </a:lnTo>
                  <a:lnTo>
                    <a:pt x="747431" y="91267"/>
                  </a:lnTo>
                  <a:lnTo>
                    <a:pt x="790280" y="74417"/>
                  </a:lnTo>
                  <a:lnTo>
                    <a:pt x="833903" y="59187"/>
                  </a:lnTo>
                  <a:lnTo>
                    <a:pt x="878264" y="45612"/>
                  </a:lnTo>
                  <a:lnTo>
                    <a:pt x="923329" y="33729"/>
                  </a:lnTo>
                  <a:lnTo>
                    <a:pt x="969059" y="23574"/>
                  </a:lnTo>
                  <a:lnTo>
                    <a:pt x="1015420" y="15184"/>
                  </a:lnTo>
                  <a:lnTo>
                    <a:pt x="1062376" y="8596"/>
                  </a:lnTo>
                  <a:lnTo>
                    <a:pt x="1109890" y="3844"/>
                  </a:lnTo>
                  <a:lnTo>
                    <a:pt x="1157927" y="967"/>
                  </a:lnTo>
                  <a:lnTo>
                    <a:pt x="1206449" y="0"/>
                  </a:lnTo>
                  <a:lnTo>
                    <a:pt x="1256852" y="1062"/>
                  </a:lnTo>
                  <a:lnTo>
                    <a:pt x="1306978" y="4233"/>
                  </a:lnTo>
                  <a:lnTo>
                    <a:pt x="1356768" y="9487"/>
                  </a:lnTo>
                  <a:lnTo>
                    <a:pt x="1406164" y="16801"/>
                  </a:lnTo>
                  <a:lnTo>
                    <a:pt x="1455105" y="26149"/>
                  </a:lnTo>
                  <a:lnTo>
                    <a:pt x="1503533" y="37506"/>
                  </a:lnTo>
                  <a:lnTo>
                    <a:pt x="1551389" y="50848"/>
                  </a:lnTo>
                  <a:lnTo>
                    <a:pt x="1598613" y="66151"/>
                  </a:lnTo>
                  <a:lnTo>
                    <a:pt x="1645148" y="83389"/>
                  </a:lnTo>
                  <a:lnTo>
                    <a:pt x="1690933" y="102537"/>
                  </a:lnTo>
                  <a:lnTo>
                    <a:pt x="1735910" y="123572"/>
                  </a:lnTo>
                  <a:lnTo>
                    <a:pt x="1780020" y="146469"/>
                  </a:lnTo>
                  <a:lnTo>
                    <a:pt x="1823203" y="171202"/>
                  </a:lnTo>
                  <a:lnTo>
                    <a:pt x="1865400" y="197747"/>
                  </a:lnTo>
                  <a:lnTo>
                    <a:pt x="1906553" y="226079"/>
                  </a:lnTo>
                  <a:lnTo>
                    <a:pt x="1946603" y="256174"/>
                  </a:lnTo>
                  <a:lnTo>
                    <a:pt x="1985489" y="288007"/>
                  </a:lnTo>
                  <a:lnTo>
                    <a:pt x="2023154" y="321553"/>
                  </a:lnTo>
                  <a:lnTo>
                    <a:pt x="2059538" y="356787"/>
                  </a:lnTo>
                  <a:lnTo>
                    <a:pt x="2094435" y="393525"/>
                  </a:lnTo>
                  <a:lnTo>
                    <a:pt x="2127659" y="431555"/>
                  </a:lnTo>
                  <a:lnTo>
                    <a:pt x="2159186" y="470819"/>
                  </a:lnTo>
                  <a:lnTo>
                    <a:pt x="2188992" y="511256"/>
                  </a:lnTo>
                  <a:lnTo>
                    <a:pt x="2217052" y="552809"/>
                  </a:lnTo>
                  <a:lnTo>
                    <a:pt x="2243342" y="595415"/>
                  </a:lnTo>
                  <a:lnTo>
                    <a:pt x="2267837" y="639017"/>
                  </a:lnTo>
                  <a:lnTo>
                    <a:pt x="2290514" y="683554"/>
                  </a:lnTo>
                  <a:lnTo>
                    <a:pt x="2311347" y="728967"/>
                  </a:lnTo>
                  <a:lnTo>
                    <a:pt x="2330311" y="775197"/>
                  </a:lnTo>
                  <a:lnTo>
                    <a:pt x="2347384" y="822182"/>
                  </a:lnTo>
                  <a:lnTo>
                    <a:pt x="2362539" y="869865"/>
                  </a:lnTo>
                  <a:lnTo>
                    <a:pt x="2375753" y="918185"/>
                  </a:lnTo>
                  <a:lnTo>
                    <a:pt x="2387002" y="967083"/>
                  </a:lnTo>
                  <a:lnTo>
                    <a:pt x="2396260" y="1016498"/>
                  </a:lnTo>
                  <a:lnTo>
                    <a:pt x="2403503" y="1066373"/>
                  </a:lnTo>
                  <a:lnTo>
                    <a:pt x="2408707" y="1116646"/>
                  </a:lnTo>
                  <a:lnTo>
                    <a:pt x="2411847" y="1167258"/>
                  </a:lnTo>
                  <a:lnTo>
                    <a:pt x="2412899" y="1218149"/>
                  </a:lnTo>
                  <a:lnTo>
                    <a:pt x="2411942" y="1267143"/>
                  </a:lnTo>
                  <a:lnTo>
                    <a:pt x="2409092" y="1315645"/>
                  </a:lnTo>
                  <a:lnTo>
                    <a:pt x="2404386" y="1363620"/>
                  </a:lnTo>
                  <a:lnTo>
                    <a:pt x="2397860" y="1411031"/>
                  </a:lnTo>
                  <a:lnTo>
                    <a:pt x="2389551" y="1457842"/>
                  </a:lnTo>
                  <a:lnTo>
                    <a:pt x="2379494" y="1504016"/>
                  </a:lnTo>
                  <a:lnTo>
                    <a:pt x="2367725" y="1549517"/>
                  </a:lnTo>
                  <a:lnTo>
                    <a:pt x="2354281" y="1594309"/>
                  </a:lnTo>
                  <a:lnTo>
                    <a:pt x="2339197" y="1638355"/>
                  </a:lnTo>
                  <a:lnTo>
                    <a:pt x="2322509" y="1681619"/>
                  </a:lnTo>
                  <a:lnTo>
                    <a:pt x="2304254" y="1724064"/>
                  </a:lnTo>
                  <a:lnTo>
                    <a:pt x="2284467" y="1765655"/>
                  </a:lnTo>
                  <a:lnTo>
                    <a:pt x="2263185" y="1806354"/>
                  </a:lnTo>
                  <a:lnTo>
                    <a:pt x="2240443" y="1846125"/>
                  </a:lnTo>
                  <a:lnTo>
                    <a:pt x="2216278" y="1884932"/>
                  </a:lnTo>
                  <a:lnTo>
                    <a:pt x="2190726" y="1922739"/>
                  </a:lnTo>
                  <a:lnTo>
                    <a:pt x="2163822" y="1959508"/>
                  </a:lnTo>
                  <a:lnTo>
                    <a:pt x="2135603" y="1995205"/>
                  </a:lnTo>
                  <a:lnTo>
                    <a:pt x="2106105" y="2029792"/>
                  </a:lnTo>
                  <a:lnTo>
                    <a:pt x="2075364" y="2063232"/>
                  </a:lnTo>
                  <a:lnTo>
                    <a:pt x="2043416" y="2095491"/>
                  </a:lnTo>
                  <a:lnTo>
                    <a:pt x="2010296" y="2126530"/>
                  </a:lnTo>
                  <a:lnTo>
                    <a:pt x="1976042" y="2156314"/>
                  </a:lnTo>
                  <a:lnTo>
                    <a:pt x="1940688" y="2184807"/>
                  </a:lnTo>
                  <a:lnTo>
                    <a:pt x="1904271" y="2211971"/>
                  </a:lnTo>
                  <a:lnTo>
                    <a:pt x="1866828" y="2237771"/>
                  </a:lnTo>
                  <a:lnTo>
                    <a:pt x="1828393" y="2262171"/>
                  </a:lnTo>
                  <a:lnTo>
                    <a:pt x="1789004" y="2285133"/>
                  </a:lnTo>
                  <a:lnTo>
                    <a:pt x="1748696" y="2306621"/>
                  </a:lnTo>
                  <a:lnTo>
                    <a:pt x="1707505" y="2326600"/>
                  </a:lnTo>
                  <a:lnTo>
                    <a:pt x="1665467" y="2345032"/>
                  </a:lnTo>
                  <a:lnTo>
                    <a:pt x="1622619" y="2361882"/>
                  </a:lnTo>
                  <a:lnTo>
                    <a:pt x="1578996" y="2377112"/>
                  </a:lnTo>
                  <a:lnTo>
                    <a:pt x="1534635" y="2390687"/>
                  </a:lnTo>
                  <a:lnTo>
                    <a:pt x="1489570" y="2402570"/>
                  </a:lnTo>
                  <a:lnTo>
                    <a:pt x="1443840" y="2412725"/>
                  </a:lnTo>
                  <a:lnTo>
                    <a:pt x="1397478" y="2421114"/>
                  </a:lnTo>
                  <a:lnTo>
                    <a:pt x="1350523" y="2427703"/>
                  </a:lnTo>
                  <a:lnTo>
                    <a:pt x="1303009" y="2432455"/>
                  </a:lnTo>
                  <a:lnTo>
                    <a:pt x="1254972" y="2435332"/>
                  </a:lnTo>
                  <a:lnTo>
                    <a:pt x="1206449" y="2436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3274" y="2205975"/>
              <a:ext cx="2413000" cy="2436495"/>
            </a:xfrm>
            <a:custGeom>
              <a:avLst/>
              <a:gdLst/>
              <a:ahLst/>
              <a:cxnLst/>
              <a:rect l="l" t="t" r="r" b="b"/>
              <a:pathLst>
                <a:path w="2413000" h="2436495">
                  <a:moveTo>
                    <a:pt x="0" y="1218149"/>
                  </a:moveTo>
                  <a:lnTo>
                    <a:pt x="957" y="1169156"/>
                  </a:lnTo>
                  <a:lnTo>
                    <a:pt x="3807" y="1120654"/>
                  </a:lnTo>
                  <a:lnTo>
                    <a:pt x="8513" y="1072679"/>
                  </a:lnTo>
                  <a:lnTo>
                    <a:pt x="15039" y="1025268"/>
                  </a:lnTo>
                  <a:lnTo>
                    <a:pt x="23348" y="978457"/>
                  </a:lnTo>
                  <a:lnTo>
                    <a:pt x="33405" y="932283"/>
                  </a:lnTo>
                  <a:lnTo>
                    <a:pt x="45174" y="886782"/>
                  </a:lnTo>
                  <a:lnTo>
                    <a:pt x="58618" y="841990"/>
                  </a:lnTo>
                  <a:lnTo>
                    <a:pt x="73702" y="797944"/>
                  </a:lnTo>
                  <a:lnTo>
                    <a:pt x="90390" y="754680"/>
                  </a:lnTo>
                  <a:lnTo>
                    <a:pt x="108645" y="712235"/>
                  </a:lnTo>
                  <a:lnTo>
                    <a:pt x="128432" y="670644"/>
                  </a:lnTo>
                  <a:lnTo>
                    <a:pt x="149714" y="629945"/>
                  </a:lnTo>
                  <a:lnTo>
                    <a:pt x="172456" y="590174"/>
                  </a:lnTo>
                  <a:lnTo>
                    <a:pt x="196621" y="551367"/>
                  </a:lnTo>
                  <a:lnTo>
                    <a:pt x="222173" y="513560"/>
                  </a:lnTo>
                  <a:lnTo>
                    <a:pt x="249077" y="476791"/>
                  </a:lnTo>
                  <a:lnTo>
                    <a:pt x="277296" y="441094"/>
                  </a:lnTo>
                  <a:lnTo>
                    <a:pt x="306794" y="406507"/>
                  </a:lnTo>
                  <a:lnTo>
                    <a:pt x="337535" y="373067"/>
                  </a:lnTo>
                  <a:lnTo>
                    <a:pt x="369483" y="340808"/>
                  </a:lnTo>
                  <a:lnTo>
                    <a:pt x="402603" y="309769"/>
                  </a:lnTo>
                  <a:lnTo>
                    <a:pt x="436857" y="279985"/>
                  </a:lnTo>
                  <a:lnTo>
                    <a:pt x="472211" y="251492"/>
                  </a:lnTo>
                  <a:lnTo>
                    <a:pt x="508628" y="224328"/>
                  </a:lnTo>
                  <a:lnTo>
                    <a:pt x="546071" y="198528"/>
                  </a:lnTo>
                  <a:lnTo>
                    <a:pt x="584506" y="174128"/>
                  </a:lnTo>
                  <a:lnTo>
                    <a:pt x="623895" y="151166"/>
                  </a:lnTo>
                  <a:lnTo>
                    <a:pt x="664203" y="129678"/>
                  </a:lnTo>
                  <a:lnTo>
                    <a:pt x="705394" y="109699"/>
                  </a:lnTo>
                  <a:lnTo>
                    <a:pt x="747432" y="91267"/>
                  </a:lnTo>
                  <a:lnTo>
                    <a:pt x="790280" y="74417"/>
                  </a:lnTo>
                  <a:lnTo>
                    <a:pt x="833903" y="59187"/>
                  </a:lnTo>
                  <a:lnTo>
                    <a:pt x="878264" y="45612"/>
                  </a:lnTo>
                  <a:lnTo>
                    <a:pt x="923329" y="33729"/>
                  </a:lnTo>
                  <a:lnTo>
                    <a:pt x="969059" y="23574"/>
                  </a:lnTo>
                  <a:lnTo>
                    <a:pt x="1015420" y="15184"/>
                  </a:lnTo>
                  <a:lnTo>
                    <a:pt x="1062376" y="8596"/>
                  </a:lnTo>
                  <a:lnTo>
                    <a:pt x="1109890" y="3844"/>
                  </a:lnTo>
                  <a:lnTo>
                    <a:pt x="1157927" y="967"/>
                  </a:lnTo>
                  <a:lnTo>
                    <a:pt x="1206449" y="0"/>
                  </a:lnTo>
                  <a:lnTo>
                    <a:pt x="1256852" y="1062"/>
                  </a:lnTo>
                  <a:lnTo>
                    <a:pt x="1306978" y="4233"/>
                  </a:lnTo>
                  <a:lnTo>
                    <a:pt x="1356768" y="9487"/>
                  </a:lnTo>
                  <a:lnTo>
                    <a:pt x="1406164" y="16801"/>
                  </a:lnTo>
                  <a:lnTo>
                    <a:pt x="1455105" y="26149"/>
                  </a:lnTo>
                  <a:lnTo>
                    <a:pt x="1503533" y="37506"/>
                  </a:lnTo>
                  <a:lnTo>
                    <a:pt x="1551389" y="50848"/>
                  </a:lnTo>
                  <a:lnTo>
                    <a:pt x="1598613" y="66151"/>
                  </a:lnTo>
                  <a:lnTo>
                    <a:pt x="1645148" y="83389"/>
                  </a:lnTo>
                  <a:lnTo>
                    <a:pt x="1690933" y="102537"/>
                  </a:lnTo>
                  <a:lnTo>
                    <a:pt x="1735910" y="123572"/>
                  </a:lnTo>
                  <a:lnTo>
                    <a:pt x="1780020" y="146469"/>
                  </a:lnTo>
                  <a:lnTo>
                    <a:pt x="1823203" y="171202"/>
                  </a:lnTo>
                  <a:lnTo>
                    <a:pt x="1865400" y="197747"/>
                  </a:lnTo>
                  <a:lnTo>
                    <a:pt x="1906553" y="226079"/>
                  </a:lnTo>
                  <a:lnTo>
                    <a:pt x="1946603" y="256174"/>
                  </a:lnTo>
                  <a:lnTo>
                    <a:pt x="1985489" y="288007"/>
                  </a:lnTo>
                  <a:lnTo>
                    <a:pt x="2023154" y="321553"/>
                  </a:lnTo>
                  <a:lnTo>
                    <a:pt x="2059538" y="356787"/>
                  </a:lnTo>
                  <a:lnTo>
                    <a:pt x="2094435" y="393525"/>
                  </a:lnTo>
                  <a:lnTo>
                    <a:pt x="2127659" y="431555"/>
                  </a:lnTo>
                  <a:lnTo>
                    <a:pt x="2159186" y="470819"/>
                  </a:lnTo>
                  <a:lnTo>
                    <a:pt x="2188992" y="511256"/>
                  </a:lnTo>
                  <a:lnTo>
                    <a:pt x="2217052" y="552809"/>
                  </a:lnTo>
                  <a:lnTo>
                    <a:pt x="2243342" y="595415"/>
                  </a:lnTo>
                  <a:lnTo>
                    <a:pt x="2267837" y="639017"/>
                  </a:lnTo>
                  <a:lnTo>
                    <a:pt x="2290514" y="683554"/>
                  </a:lnTo>
                  <a:lnTo>
                    <a:pt x="2311347" y="728967"/>
                  </a:lnTo>
                  <a:lnTo>
                    <a:pt x="2330311" y="775197"/>
                  </a:lnTo>
                  <a:lnTo>
                    <a:pt x="2347384" y="822182"/>
                  </a:lnTo>
                  <a:lnTo>
                    <a:pt x="2362539" y="869865"/>
                  </a:lnTo>
                  <a:lnTo>
                    <a:pt x="2375753" y="918185"/>
                  </a:lnTo>
                  <a:lnTo>
                    <a:pt x="2387002" y="967083"/>
                  </a:lnTo>
                  <a:lnTo>
                    <a:pt x="2396260" y="1016499"/>
                  </a:lnTo>
                  <a:lnTo>
                    <a:pt x="2403503" y="1066373"/>
                  </a:lnTo>
                  <a:lnTo>
                    <a:pt x="2408707" y="1116646"/>
                  </a:lnTo>
                  <a:lnTo>
                    <a:pt x="2411847" y="1167258"/>
                  </a:lnTo>
                  <a:lnTo>
                    <a:pt x="2412899" y="1218149"/>
                  </a:lnTo>
                  <a:lnTo>
                    <a:pt x="2411942" y="1267143"/>
                  </a:lnTo>
                  <a:lnTo>
                    <a:pt x="2409092" y="1315645"/>
                  </a:lnTo>
                  <a:lnTo>
                    <a:pt x="2404386" y="1363620"/>
                  </a:lnTo>
                  <a:lnTo>
                    <a:pt x="2397860" y="1411031"/>
                  </a:lnTo>
                  <a:lnTo>
                    <a:pt x="2389551" y="1457842"/>
                  </a:lnTo>
                  <a:lnTo>
                    <a:pt x="2379494" y="1504016"/>
                  </a:lnTo>
                  <a:lnTo>
                    <a:pt x="2367725" y="1549517"/>
                  </a:lnTo>
                  <a:lnTo>
                    <a:pt x="2354281" y="1594309"/>
                  </a:lnTo>
                  <a:lnTo>
                    <a:pt x="2339197" y="1638355"/>
                  </a:lnTo>
                  <a:lnTo>
                    <a:pt x="2322509" y="1681619"/>
                  </a:lnTo>
                  <a:lnTo>
                    <a:pt x="2304254" y="1724064"/>
                  </a:lnTo>
                  <a:lnTo>
                    <a:pt x="2284467" y="1765655"/>
                  </a:lnTo>
                  <a:lnTo>
                    <a:pt x="2263185" y="1806354"/>
                  </a:lnTo>
                  <a:lnTo>
                    <a:pt x="2240443" y="1846125"/>
                  </a:lnTo>
                  <a:lnTo>
                    <a:pt x="2216278" y="1884932"/>
                  </a:lnTo>
                  <a:lnTo>
                    <a:pt x="2190726" y="1922739"/>
                  </a:lnTo>
                  <a:lnTo>
                    <a:pt x="2163822" y="1959508"/>
                  </a:lnTo>
                  <a:lnTo>
                    <a:pt x="2135603" y="1995205"/>
                  </a:lnTo>
                  <a:lnTo>
                    <a:pt x="2106105" y="2029792"/>
                  </a:lnTo>
                  <a:lnTo>
                    <a:pt x="2075364" y="2063232"/>
                  </a:lnTo>
                  <a:lnTo>
                    <a:pt x="2043416" y="2095491"/>
                  </a:lnTo>
                  <a:lnTo>
                    <a:pt x="2010296" y="2126530"/>
                  </a:lnTo>
                  <a:lnTo>
                    <a:pt x="1976042" y="2156314"/>
                  </a:lnTo>
                  <a:lnTo>
                    <a:pt x="1940688" y="2184807"/>
                  </a:lnTo>
                  <a:lnTo>
                    <a:pt x="1904271" y="2211971"/>
                  </a:lnTo>
                  <a:lnTo>
                    <a:pt x="1866828" y="2237771"/>
                  </a:lnTo>
                  <a:lnTo>
                    <a:pt x="1828393" y="2262171"/>
                  </a:lnTo>
                  <a:lnTo>
                    <a:pt x="1789004" y="2285133"/>
                  </a:lnTo>
                  <a:lnTo>
                    <a:pt x="1748696" y="2306621"/>
                  </a:lnTo>
                  <a:lnTo>
                    <a:pt x="1707505" y="2326600"/>
                  </a:lnTo>
                  <a:lnTo>
                    <a:pt x="1665467" y="2345032"/>
                  </a:lnTo>
                  <a:lnTo>
                    <a:pt x="1622619" y="2361882"/>
                  </a:lnTo>
                  <a:lnTo>
                    <a:pt x="1578996" y="2377112"/>
                  </a:lnTo>
                  <a:lnTo>
                    <a:pt x="1534635" y="2390687"/>
                  </a:lnTo>
                  <a:lnTo>
                    <a:pt x="1489570" y="2402570"/>
                  </a:lnTo>
                  <a:lnTo>
                    <a:pt x="1443840" y="2412725"/>
                  </a:lnTo>
                  <a:lnTo>
                    <a:pt x="1397479" y="2421115"/>
                  </a:lnTo>
                  <a:lnTo>
                    <a:pt x="1350523" y="2427703"/>
                  </a:lnTo>
                  <a:lnTo>
                    <a:pt x="1303009" y="2432455"/>
                  </a:lnTo>
                  <a:lnTo>
                    <a:pt x="1254972" y="2435332"/>
                  </a:lnTo>
                  <a:lnTo>
                    <a:pt x="1206449" y="2436299"/>
                  </a:lnTo>
                  <a:lnTo>
                    <a:pt x="1157927" y="2435332"/>
                  </a:lnTo>
                  <a:lnTo>
                    <a:pt x="1109890" y="2432455"/>
                  </a:lnTo>
                  <a:lnTo>
                    <a:pt x="1062376" y="2427703"/>
                  </a:lnTo>
                  <a:lnTo>
                    <a:pt x="1015420" y="2421115"/>
                  </a:lnTo>
                  <a:lnTo>
                    <a:pt x="969059" y="2412725"/>
                  </a:lnTo>
                  <a:lnTo>
                    <a:pt x="923329" y="2402570"/>
                  </a:lnTo>
                  <a:lnTo>
                    <a:pt x="878264" y="2390687"/>
                  </a:lnTo>
                  <a:lnTo>
                    <a:pt x="833903" y="2377112"/>
                  </a:lnTo>
                  <a:lnTo>
                    <a:pt x="790280" y="2361882"/>
                  </a:lnTo>
                  <a:lnTo>
                    <a:pt x="747432" y="2345032"/>
                  </a:lnTo>
                  <a:lnTo>
                    <a:pt x="705394" y="2326600"/>
                  </a:lnTo>
                  <a:lnTo>
                    <a:pt x="664203" y="2306621"/>
                  </a:lnTo>
                  <a:lnTo>
                    <a:pt x="623895" y="2285133"/>
                  </a:lnTo>
                  <a:lnTo>
                    <a:pt x="584506" y="2262171"/>
                  </a:lnTo>
                  <a:lnTo>
                    <a:pt x="546071" y="2237771"/>
                  </a:lnTo>
                  <a:lnTo>
                    <a:pt x="508628" y="2211971"/>
                  </a:lnTo>
                  <a:lnTo>
                    <a:pt x="472211" y="2184807"/>
                  </a:lnTo>
                  <a:lnTo>
                    <a:pt x="436857" y="2156314"/>
                  </a:lnTo>
                  <a:lnTo>
                    <a:pt x="402603" y="2126530"/>
                  </a:lnTo>
                  <a:lnTo>
                    <a:pt x="369483" y="2095491"/>
                  </a:lnTo>
                  <a:lnTo>
                    <a:pt x="337535" y="2063232"/>
                  </a:lnTo>
                  <a:lnTo>
                    <a:pt x="306794" y="2029792"/>
                  </a:lnTo>
                  <a:lnTo>
                    <a:pt x="277296" y="1995205"/>
                  </a:lnTo>
                  <a:lnTo>
                    <a:pt x="249077" y="1959508"/>
                  </a:lnTo>
                  <a:lnTo>
                    <a:pt x="222173" y="1922739"/>
                  </a:lnTo>
                  <a:lnTo>
                    <a:pt x="196621" y="1884932"/>
                  </a:lnTo>
                  <a:lnTo>
                    <a:pt x="172456" y="1846125"/>
                  </a:lnTo>
                  <a:lnTo>
                    <a:pt x="149714" y="1806354"/>
                  </a:lnTo>
                  <a:lnTo>
                    <a:pt x="128432" y="1765655"/>
                  </a:lnTo>
                  <a:lnTo>
                    <a:pt x="108645" y="1724064"/>
                  </a:lnTo>
                  <a:lnTo>
                    <a:pt x="90390" y="1681619"/>
                  </a:lnTo>
                  <a:lnTo>
                    <a:pt x="73702" y="1638355"/>
                  </a:lnTo>
                  <a:lnTo>
                    <a:pt x="58618" y="1594309"/>
                  </a:lnTo>
                  <a:lnTo>
                    <a:pt x="45174" y="1549517"/>
                  </a:lnTo>
                  <a:lnTo>
                    <a:pt x="33405" y="1504016"/>
                  </a:lnTo>
                  <a:lnTo>
                    <a:pt x="23348" y="1457842"/>
                  </a:lnTo>
                  <a:lnTo>
                    <a:pt x="15039" y="1411031"/>
                  </a:lnTo>
                  <a:lnTo>
                    <a:pt x="8513" y="1363620"/>
                  </a:lnTo>
                  <a:lnTo>
                    <a:pt x="3807" y="1315645"/>
                  </a:lnTo>
                  <a:lnTo>
                    <a:pt x="957" y="1267143"/>
                  </a:lnTo>
                  <a:lnTo>
                    <a:pt x="0" y="1218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70185" y="2787918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0185" y="3607068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 MT"/>
                <a:cs typeface="Arial MT"/>
              </a:rPr>
              <a:t>2012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4427" y="1496707"/>
            <a:ext cx="302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Producto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Cartesiano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4649" y="2780881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15" dirty="0"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4649" y="3055201"/>
            <a:ext cx="163830" cy="8445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-715" dirty="0"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715" dirty="0"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3274" y="2955925"/>
            <a:ext cx="2697480" cy="855344"/>
          </a:xfrm>
          <a:custGeom>
            <a:avLst/>
            <a:gdLst/>
            <a:ahLst/>
            <a:cxnLst/>
            <a:rect l="l" t="t" r="r" b="b"/>
            <a:pathLst>
              <a:path w="2697479" h="855345">
                <a:moveTo>
                  <a:pt x="9049" y="0"/>
                </a:moveTo>
                <a:lnTo>
                  <a:pt x="2642750" y="8625"/>
                </a:lnTo>
              </a:path>
              <a:path w="2697479" h="855345">
                <a:moveTo>
                  <a:pt x="9049" y="433899"/>
                </a:moveTo>
                <a:lnTo>
                  <a:pt x="2680098" y="798251"/>
                </a:lnTo>
              </a:path>
              <a:path w="2697479" h="855345">
                <a:moveTo>
                  <a:pt x="24" y="854874"/>
                </a:moveTo>
                <a:lnTo>
                  <a:pt x="2656424" y="68614"/>
                </a:lnTo>
              </a:path>
              <a:path w="2697479" h="855345">
                <a:moveTo>
                  <a:pt x="0" y="27124"/>
                </a:moveTo>
                <a:lnTo>
                  <a:pt x="2692249" y="782545"/>
                </a:lnTo>
              </a:path>
              <a:path w="2697479" h="855345">
                <a:moveTo>
                  <a:pt x="0" y="433899"/>
                </a:moveTo>
                <a:lnTo>
                  <a:pt x="2680299" y="26284"/>
                </a:lnTo>
              </a:path>
              <a:path w="2697479" h="855345">
                <a:moveTo>
                  <a:pt x="24" y="854874"/>
                </a:moveTo>
                <a:lnTo>
                  <a:pt x="2697028" y="832713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896397" y="2923560"/>
            <a:ext cx="160020" cy="906144"/>
            <a:chOff x="5896397" y="2923560"/>
            <a:chExt cx="160020" cy="906144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6397" y="2923560"/>
              <a:ext cx="105603" cy="819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9595" y="3713474"/>
              <a:ext cx="108960" cy="814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1244" y="2984843"/>
              <a:ext cx="110875" cy="7939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7499" y="3698650"/>
              <a:ext cx="110786" cy="796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9318" y="2941577"/>
              <a:ext cx="109248" cy="812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0520" y="3747649"/>
              <a:ext cx="105756" cy="8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45762" y="706608"/>
            <a:ext cx="295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el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modelo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relacional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874" y="592875"/>
            <a:ext cx="844550" cy="541655"/>
          </a:xfrm>
          <a:custGeom>
            <a:avLst/>
            <a:gdLst/>
            <a:ahLst/>
            <a:cxnLst/>
            <a:rect l="l" t="t" r="r" b="b"/>
            <a:pathLst>
              <a:path w="844550" h="541655">
                <a:moveTo>
                  <a:pt x="0" y="0"/>
                </a:moveTo>
                <a:lnTo>
                  <a:pt x="844199" y="0"/>
                </a:lnTo>
                <a:lnTo>
                  <a:pt x="844199" y="541499"/>
                </a:lnTo>
                <a:lnTo>
                  <a:pt x="0" y="541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158" y="653708"/>
            <a:ext cx="46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BD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131" y="1134389"/>
            <a:ext cx="8927465" cy="4009390"/>
          </a:xfrm>
          <a:custGeom>
            <a:avLst/>
            <a:gdLst/>
            <a:ahLst/>
            <a:cxnLst/>
            <a:rect l="l" t="t" r="r" b="b"/>
            <a:pathLst>
              <a:path w="8927465" h="4009390">
                <a:moveTo>
                  <a:pt x="8926868" y="0"/>
                </a:moveTo>
                <a:lnTo>
                  <a:pt x="8922106" y="0"/>
                </a:lnTo>
                <a:lnTo>
                  <a:pt x="8922106" y="9525"/>
                </a:lnTo>
                <a:lnTo>
                  <a:pt x="8922106" y="506704"/>
                </a:lnTo>
                <a:lnTo>
                  <a:pt x="8922106" y="2857360"/>
                </a:lnTo>
                <a:lnTo>
                  <a:pt x="1611376" y="2857360"/>
                </a:lnTo>
                <a:lnTo>
                  <a:pt x="1611376" y="2360180"/>
                </a:lnTo>
                <a:lnTo>
                  <a:pt x="8922106" y="2360180"/>
                </a:lnTo>
                <a:lnTo>
                  <a:pt x="8922106" y="2350655"/>
                </a:lnTo>
                <a:lnTo>
                  <a:pt x="1611376" y="2350655"/>
                </a:lnTo>
                <a:lnTo>
                  <a:pt x="1611376" y="1853476"/>
                </a:lnTo>
                <a:lnTo>
                  <a:pt x="8922106" y="1853476"/>
                </a:lnTo>
                <a:lnTo>
                  <a:pt x="8922106" y="1843951"/>
                </a:lnTo>
                <a:lnTo>
                  <a:pt x="1611376" y="1843951"/>
                </a:lnTo>
                <a:lnTo>
                  <a:pt x="1611376" y="1346784"/>
                </a:lnTo>
                <a:lnTo>
                  <a:pt x="8922106" y="1346784"/>
                </a:lnTo>
                <a:lnTo>
                  <a:pt x="8922106" y="1337259"/>
                </a:lnTo>
                <a:lnTo>
                  <a:pt x="1611376" y="1337259"/>
                </a:lnTo>
                <a:lnTo>
                  <a:pt x="1611376" y="516229"/>
                </a:lnTo>
                <a:lnTo>
                  <a:pt x="8922106" y="516229"/>
                </a:lnTo>
                <a:lnTo>
                  <a:pt x="8922106" y="506704"/>
                </a:lnTo>
                <a:lnTo>
                  <a:pt x="1611376" y="506704"/>
                </a:lnTo>
                <a:lnTo>
                  <a:pt x="1611376" y="9525"/>
                </a:lnTo>
                <a:lnTo>
                  <a:pt x="8922106" y="9525"/>
                </a:lnTo>
                <a:lnTo>
                  <a:pt x="8922106" y="0"/>
                </a:lnTo>
                <a:lnTo>
                  <a:pt x="1601851" y="0"/>
                </a:lnTo>
                <a:lnTo>
                  <a:pt x="1601851" y="9525"/>
                </a:lnTo>
                <a:lnTo>
                  <a:pt x="1601851" y="506704"/>
                </a:lnTo>
                <a:lnTo>
                  <a:pt x="1601851" y="2857360"/>
                </a:lnTo>
                <a:lnTo>
                  <a:pt x="9525" y="2857360"/>
                </a:lnTo>
                <a:lnTo>
                  <a:pt x="9525" y="2360180"/>
                </a:lnTo>
                <a:lnTo>
                  <a:pt x="1601851" y="2360180"/>
                </a:lnTo>
                <a:lnTo>
                  <a:pt x="1601851" y="2350655"/>
                </a:lnTo>
                <a:lnTo>
                  <a:pt x="9525" y="2350655"/>
                </a:lnTo>
                <a:lnTo>
                  <a:pt x="9525" y="1853476"/>
                </a:lnTo>
                <a:lnTo>
                  <a:pt x="1601851" y="1853476"/>
                </a:lnTo>
                <a:lnTo>
                  <a:pt x="1601851" y="1843951"/>
                </a:lnTo>
                <a:lnTo>
                  <a:pt x="9525" y="1843951"/>
                </a:lnTo>
                <a:lnTo>
                  <a:pt x="9525" y="1346784"/>
                </a:lnTo>
                <a:lnTo>
                  <a:pt x="1601851" y="1346784"/>
                </a:lnTo>
                <a:lnTo>
                  <a:pt x="1601851" y="1337259"/>
                </a:lnTo>
                <a:lnTo>
                  <a:pt x="9525" y="1337259"/>
                </a:lnTo>
                <a:lnTo>
                  <a:pt x="9525" y="516229"/>
                </a:lnTo>
                <a:lnTo>
                  <a:pt x="1601851" y="516229"/>
                </a:lnTo>
                <a:lnTo>
                  <a:pt x="1601851" y="506704"/>
                </a:lnTo>
                <a:lnTo>
                  <a:pt x="9525" y="506704"/>
                </a:lnTo>
                <a:lnTo>
                  <a:pt x="9525" y="9525"/>
                </a:lnTo>
                <a:lnTo>
                  <a:pt x="1601851" y="9525"/>
                </a:lnTo>
                <a:lnTo>
                  <a:pt x="1601851" y="0"/>
                </a:lnTo>
                <a:lnTo>
                  <a:pt x="12" y="0"/>
                </a:lnTo>
                <a:lnTo>
                  <a:pt x="0" y="4009110"/>
                </a:lnTo>
                <a:lnTo>
                  <a:pt x="9525" y="4009110"/>
                </a:lnTo>
                <a:lnTo>
                  <a:pt x="9525" y="2866885"/>
                </a:lnTo>
                <a:lnTo>
                  <a:pt x="1601851" y="2866885"/>
                </a:lnTo>
                <a:lnTo>
                  <a:pt x="1601851" y="4009110"/>
                </a:lnTo>
                <a:lnTo>
                  <a:pt x="1611376" y="4009110"/>
                </a:lnTo>
                <a:lnTo>
                  <a:pt x="1611376" y="2866885"/>
                </a:lnTo>
                <a:lnTo>
                  <a:pt x="8922106" y="2866885"/>
                </a:lnTo>
                <a:lnTo>
                  <a:pt x="8922106" y="4009110"/>
                </a:lnTo>
                <a:lnTo>
                  <a:pt x="8926868" y="4009110"/>
                </a:lnTo>
                <a:lnTo>
                  <a:pt x="8926868" y="2866885"/>
                </a:lnTo>
                <a:lnTo>
                  <a:pt x="8926868" y="2857360"/>
                </a:lnTo>
                <a:lnTo>
                  <a:pt x="8926868" y="1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4924" y="1201506"/>
            <a:ext cx="13449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 MT"/>
                <a:cs typeface="Arial MT"/>
              </a:rPr>
              <a:t>Relaciones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6775" y="1201506"/>
            <a:ext cx="68573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Arial MT"/>
                <a:cs typeface="Arial MT"/>
              </a:rPr>
              <a:t>tablas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relaciones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entre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conjuntos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datos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homogéneos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924" y="1708206"/>
            <a:ext cx="10775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 MT"/>
                <a:cs typeface="Arial MT"/>
              </a:rPr>
              <a:t>Atributos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6775" y="1708206"/>
            <a:ext cx="659066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latin typeface="Arial MT"/>
                <a:cs typeface="Arial MT"/>
              </a:rPr>
              <a:t>columnas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cada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uno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los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conjuntos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sobre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los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que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se </a:t>
            </a:r>
            <a:r>
              <a:rPr sz="2100" dirty="0">
                <a:latin typeface="Arial MT"/>
                <a:cs typeface="Arial MT"/>
              </a:rPr>
              <a:t>basa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la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relación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924" y="2538757"/>
            <a:ext cx="8255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 MT"/>
                <a:cs typeface="Arial MT"/>
              </a:rPr>
              <a:t>Tuplas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6775" y="2538757"/>
            <a:ext cx="58788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Arial MT"/>
                <a:cs typeface="Arial MT"/>
              </a:rPr>
              <a:t>filas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cada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uno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los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elementos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una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relación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924" y="3045456"/>
            <a:ext cx="1136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 MT"/>
                <a:cs typeface="Arial MT"/>
              </a:rPr>
              <a:t>Dominios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6775" y="3045456"/>
            <a:ext cx="60267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Arial MT"/>
                <a:cs typeface="Arial MT"/>
              </a:rPr>
              <a:t>tipos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las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columnas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universos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los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conjuntos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924" y="3552157"/>
            <a:ext cx="10922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 MT"/>
                <a:cs typeface="Arial MT"/>
              </a:rPr>
              <a:t>Instancia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6775" y="3552157"/>
            <a:ext cx="64274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Arial MT"/>
                <a:cs typeface="Arial MT"/>
              </a:rPr>
              <a:t>contenido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la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relación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algún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momento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del</a:t>
            </a:r>
            <a:r>
              <a:rPr sz="2100" spc="-10" dirty="0">
                <a:latin typeface="Arial MT"/>
                <a:cs typeface="Arial MT"/>
              </a:rPr>
              <a:t> tiempo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924" y="4058856"/>
            <a:ext cx="8407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 MT"/>
                <a:cs typeface="Arial MT"/>
              </a:rPr>
              <a:t>Claves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6775" y="4058856"/>
            <a:ext cx="6739255" cy="9931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latin typeface="Arial MT"/>
                <a:cs typeface="Arial MT"/>
              </a:rPr>
              <a:t>restricciones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sobre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la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relación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cuando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no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concibe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que </a:t>
            </a:r>
            <a:r>
              <a:rPr sz="2100" dirty="0">
                <a:latin typeface="Arial MT"/>
                <a:cs typeface="Arial MT"/>
              </a:rPr>
              <a:t>determinados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conjuntos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atributos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no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pueden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tener </a:t>
            </a:r>
            <a:r>
              <a:rPr sz="2100" dirty="0">
                <a:latin typeface="Arial MT"/>
                <a:cs typeface="Arial MT"/>
              </a:rPr>
              <a:t>valores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repetidos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en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ninguna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instancia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6102" y="0"/>
            <a:ext cx="3638195" cy="514349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437" y="658337"/>
          <a:ext cx="5409564" cy="4474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año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nombre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duración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género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1968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planeta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simios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CF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1984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Terminator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CF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1985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Volver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Futuro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CF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1989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Volver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Futuro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CF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1990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Volver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Futuro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CF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1991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Terminator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2: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juicio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final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137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CF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1993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día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marmota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Comedia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1995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12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Monos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CF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2001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planeta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simios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CF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 marR="27432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Terminator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3: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rebelión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máquinas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109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CF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0874" y="592875"/>
            <a:ext cx="844550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latin typeface="Arial"/>
                <a:cs typeface="Arial"/>
              </a:rPr>
              <a:t>BD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5100" y="706608"/>
            <a:ext cx="5069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tarea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definir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Clave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primaria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249" y="1378155"/>
            <a:ext cx="7842884" cy="3406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2595" marR="1003935" indent="-367030">
              <a:lnSpc>
                <a:spcPct val="100099"/>
              </a:lnSpc>
              <a:spcBef>
                <a:spcPts val="95"/>
              </a:spcBef>
              <a:buChar char="●"/>
              <a:tabLst>
                <a:tab pos="442595" algn="l"/>
                <a:tab pos="443230" algn="l"/>
              </a:tabLst>
            </a:pPr>
            <a:r>
              <a:rPr sz="1800" dirty="0">
                <a:latin typeface="Arial MT"/>
                <a:cs typeface="Arial MT"/>
              </a:rPr>
              <a:t>Clave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concepto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matemático: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conjunto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atributos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C</a:t>
            </a:r>
            <a:r>
              <a:rPr sz="1800" spc="-37" baseline="-32407" dirty="0">
                <a:latin typeface="Arial MT"/>
                <a:cs typeface="Arial MT"/>
              </a:rPr>
              <a:t>1</a:t>
            </a:r>
            <a:r>
              <a:rPr sz="1800" spc="-25" dirty="0">
                <a:latin typeface="Arial MT"/>
                <a:cs typeface="Arial MT"/>
              </a:rPr>
              <a:t>,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baseline="-32407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baseline="-32407" dirty="0">
                <a:latin typeface="Arial MT"/>
                <a:cs typeface="Arial MT"/>
              </a:rPr>
              <a:t>n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todos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demás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atributos</a:t>
            </a:r>
            <a:r>
              <a:rPr sz="1800" spc="-10" dirty="0">
                <a:latin typeface="Arial MT"/>
                <a:cs typeface="Arial MT"/>
              </a:rPr>
              <a:t> dependen </a:t>
            </a:r>
            <a:r>
              <a:rPr sz="1800" dirty="0">
                <a:latin typeface="Arial MT"/>
                <a:cs typeface="Arial MT"/>
              </a:rPr>
              <a:t>funcionalmente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ellos.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baseline="-32407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baseline="-32407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baseline="-32407" dirty="0">
                <a:latin typeface="Arial MT"/>
                <a:cs typeface="Arial MT"/>
              </a:rPr>
              <a:t>n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→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i</a:t>
            </a:r>
            <a:endParaRPr sz="1800" baseline="-32407">
              <a:latin typeface="Arial MT"/>
              <a:cs typeface="Arial MT"/>
            </a:endParaRPr>
          </a:p>
          <a:p>
            <a:pPr marL="442595" marR="990600" indent="-367030">
              <a:lnSpc>
                <a:spcPct val="100299"/>
              </a:lnSpc>
              <a:spcBef>
                <a:spcPts val="1010"/>
              </a:spcBef>
              <a:buChar char="●"/>
              <a:tabLst>
                <a:tab pos="442595" algn="l"/>
                <a:tab pos="443230" algn="l"/>
              </a:tabLst>
            </a:pPr>
            <a:r>
              <a:rPr sz="1800" dirty="0">
                <a:latin typeface="Arial MT"/>
                <a:cs typeface="Arial MT"/>
              </a:rPr>
              <a:t>La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identificación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claves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conceptual,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solo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tiene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que </a:t>
            </a:r>
            <a:r>
              <a:rPr sz="1800" dirty="0">
                <a:latin typeface="Arial MT"/>
                <a:cs typeface="Arial MT"/>
              </a:rPr>
              <a:t>cumplirse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dependencia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funcional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datos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actuales,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tiene </a:t>
            </a:r>
            <a:r>
              <a:rPr sz="1800" dirty="0">
                <a:latin typeface="Arial MT"/>
                <a:cs typeface="Arial MT"/>
              </a:rPr>
              <a:t>que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inconcebible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algún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momento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dependencia </a:t>
            </a:r>
            <a:r>
              <a:rPr sz="1800" dirty="0">
                <a:latin typeface="Arial MT"/>
                <a:cs typeface="Arial MT"/>
              </a:rPr>
              <a:t>funcional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cumpla</a:t>
            </a:r>
            <a:endParaRPr sz="1800">
              <a:latin typeface="Arial MT"/>
              <a:cs typeface="Arial MT"/>
            </a:endParaRPr>
          </a:p>
          <a:p>
            <a:pPr marL="442595" indent="-367030">
              <a:lnSpc>
                <a:spcPct val="100000"/>
              </a:lnSpc>
              <a:spcBef>
                <a:spcPts val="1015"/>
              </a:spcBef>
              <a:buChar char="●"/>
              <a:tabLst>
                <a:tab pos="442595" algn="l"/>
                <a:tab pos="443230" algn="l"/>
              </a:tabLst>
            </a:pPr>
            <a:r>
              <a:rPr sz="1800" dirty="0">
                <a:latin typeface="Arial MT"/>
                <a:cs typeface="Arial MT"/>
              </a:rPr>
              <a:t>Llevado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tablas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reales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datos:</a:t>
            </a:r>
            <a:endParaRPr sz="1800">
              <a:latin typeface="Arial MT"/>
              <a:cs typeface="Arial MT"/>
            </a:endParaRPr>
          </a:p>
          <a:p>
            <a:pPr marL="882650" lvl="1" indent="-367030">
              <a:lnSpc>
                <a:spcPct val="100000"/>
              </a:lnSpc>
              <a:spcBef>
                <a:spcPts val="775"/>
              </a:spcBef>
              <a:buChar char="○"/>
              <a:tabLst>
                <a:tab pos="882650" algn="l"/>
                <a:tab pos="883919" algn="l"/>
              </a:tabLst>
            </a:pPr>
            <a:r>
              <a:rPr sz="1800" dirty="0">
                <a:latin typeface="Arial MT"/>
                <a:cs typeface="Arial MT"/>
              </a:rPr>
              <a:t>Hay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primaria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(PK)</a:t>
            </a:r>
            <a:endParaRPr sz="1800">
              <a:latin typeface="Arial MT"/>
              <a:cs typeface="Arial MT"/>
            </a:endParaRPr>
          </a:p>
          <a:p>
            <a:pPr marL="882650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882650" algn="l"/>
                <a:tab pos="883919" algn="l"/>
              </a:tabLst>
            </a:pPr>
            <a:r>
              <a:rPr sz="1800" dirty="0">
                <a:latin typeface="Arial MT"/>
                <a:cs typeface="Arial MT"/>
              </a:rPr>
              <a:t>No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obligatorio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(pero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sí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conveniente)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definir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PK</a:t>
            </a:r>
            <a:endParaRPr sz="1800">
              <a:latin typeface="Arial MT"/>
              <a:cs typeface="Arial MT"/>
            </a:endParaRPr>
          </a:p>
          <a:p>
            <a:pPr marL="882650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882650" algn="l"/>
                <a:tab pos="883919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veces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autonuméricas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(ID)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aunque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necesario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90211" y="706608"/>
            <a:ext cx="366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el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contenido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almacenado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874" y="592875"/>
            <a:ext cx="1656714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Arial"/>
                <a:cs typeface="Arial"/>
              </a:rPr>
              <a:t>BD</a:t>
            </a:r>
            <a:r>
              <a:rPr sz="2400" b="1" spc="-10" dirty="0">
                <a:latin typeface="Arial"/>
                <a:cs typeface="Arial"/>
              </a:rPr>
              <a:t> c/SQL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6337" y="1579187"/>
          <a:ext cx="8503920" cy="3098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Datos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datos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propiamente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dichos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Metadatos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información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sobre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estructura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BD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bitácora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cambios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BD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estadísticas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estadística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sobre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información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almacenada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1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índices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942975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información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duplicada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acelerar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los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resultados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consultas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8998" y="706608"/>
            <a:ext cx="354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el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sistema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transaccional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874" y="592875"/>
            <a:ext cx="1656714" cy="541655"/>
          </a:xfrm>
          <a:prstGeom prst="rect">
            <a:avLst/>
          </a:prstGeom>
          <a:ln w="19049">
            <a:solidFill>
              <a:srgbClr val="B7B7B7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Arial"/>
                <a:cs typeface="Arial"/>
              </a:rPr>
              <a:t>BD</a:t>
            </a:r>
            <a:r>
              <a:rPr sz="2400" b="1" spc="-10" dirty="0">
                <a:latin typeface="Arial"/>
                <a:cs typeface="Arial"/>
              </a:rPr>
              <a:t> c/SQL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999" y="1415008"/>
            <a:ext cx="6592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z="2400" spc="-10" dirty="0">
                <a:latin typeface="Arial MT"/>
                <a:cs typeface="Arial MT"/>
              </a:rPr>
              <a:t>ACID:</a:t>
            </a:r>
            <a:r>
              <a:rPr sz="2400" dirty="0">
                <a:latin typeface="Arial MT"/>
                <a:cs typeface="Arial MT"/>
              </a:rPr>
              <a:t>	Atómico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Consistente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Aislado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Durable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725" y="2204180"/>
            <a:ext cx="2275205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800" b="1" dirty="0">
                <a:solidFill>
                  <a:srgbClr val="9900FF"/>
                </a:solidFill>
                <a:latin typeface="Consolas"/>
                <a:cs typeface="Consolas"/>
              </a:rPr>
              <a:t>BEGIN</a:t>
            </a:r>
            <a:r>
              <a:rPr sz="1800" b="1" spc="-25" dirty="0">
                <a:solidFill>
                  <a:srgbClr val="9900FF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9900FF"/>
                </a:solidFill>
                <a:latin typeface="Consolas"/>
                <a:cs typeface="Consolas"/>
              </a:rPr>
              <a:t>TRANSACTION</a:t>
            </a:r>
            <a:r>
              <a:rPr sz="1800" spc="-10" dirty="0">
                <a:solidFill>
                  <a:srgbClr val="9900FF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725" y="2480405"/>
            <a:ext cx="2011045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800" b="1" dirty="0">
                <a:solidFill>
                  <a:srgbClr val="37761C"/>
                </a:solidFill>
                <a:latin typeface="Consolas"/>
                <a:cs typeface="Consolas"/>
              </a:rPr>
              <a:t>INSERT</a:t>
            </a:r>
            <a:r>
              <a:rPr sz="1800" b="1" spc="-20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7761C"/>
                </a:solidFill>
                <a:latin typeface="Consolas"/>
                <a:cs typeface="Consolas"/>
              </a:rPr>
              <a:t>INTO</a:t>
            </a:r>
            <a:r>
              <a:rPr sz="1800" b="1" spc="-15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onsolas"/>
                <a:cs typeface="Consolas"/>
              </a:rPr>
              <a:t>plan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725" y="2756630"/>
            <a:ext cx="3770629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250825">
              <a:lnSpc>
                <a:spcPts val="1695"/>
              </a:lnSpc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1800" b="1" spc="-2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mes,</a:t>
            </a:r>
            <a:r>
              <a:rPr sz="180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detalle,</a:t>
            </a:r>
            <a:r>
              <a:rPr sz="1800" spc="-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monto*w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725" y="3032855"/>
            <a:ext cx="3519804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502284">
              <a:lnSpc>
                <a:spcPts val="1695"/>
              </a:lnSpc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1800" b="1" spc="-2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plan,</a:t>
            </a:r>
            <a:r>
              <a:rPr sz="18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modo_detallar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725" y="3309080"/>
            <a:ext cx="3268345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502284">
              <a:lnSpc>
                <a:spcPts val="1695"/>
              </a:lnSpc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WHERE</a:t>
            </a:r>
            <a:r>
              <a:rPr sz="1800" b="1" spc="-3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momento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IS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NULL;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725" y="3585305"/>
            <a:ext cx="2011045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800" b="1" dirty="0">
                <a:solidFill>
                  <a:srgbClr val="CC0000"/>
                </a:solidFill>
                <a:latin typeface="Consolas"/>
                <a:cs typeface="Consolas"/>
              </a:rPr>
              <a:t>DELETE</a:t>
            </a:r>
            <a:r>
              <a:rPr sz="1800" b="1" spc="-20" dirty="0">
                <a:solidFill>
                  <a:srgbClr val="CC000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nsolas"/>
                <a:cs typeface="Consolas"/>
              </a:rPr>
              <a:t>FROM</a:t>
            </a:r>
            <a:r>
              <a:rPr sz="1800" b="1" spc="-15" dirty="0">
                <a:solidFill>
                  <a:srgbClr val="CC000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onsolas"/>
                <a:cs typeface="Consolas"/>
              </a:rPr>
              <a:t>plan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725" y="3861530"/>
            <a:ext cx="3016885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250825">
              <a:lnSpc>
                <a:spcPts val="1695"/>
              </a:lnSpc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WHERE</a:t>
            </a:r>
            <a:r>
              <a:rPr sz="1800" b="1" spc="-3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momento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IS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NULL;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725" y="4137755"/>
            <a:ext cx="892810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800" b="1" spc="-10" dirty="0">
                <a:solidFill>
                  <a:srgbClr val="9900FF"/>
                </a:solidFill>
                <a:latin typeface="Consolas"/>
                <a:cs typeface="Consolas"/>
              </a:rPr>
              <a:t>COMMIT</a:t>
            </a:r>
            <a:r>
              <a:rPr sz="1800" spc="-10" dirty="0">
                <a:solidFill>
                  <a:srgbClr val="9900FF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725" y="4413980"/>
            <a:ext cx="2388235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1800" b="1" spc="-2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*</a:t>
            </a:r>
            <a:r>
              <a:rPr sz="18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plan;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3125" y="2204180"/>
            <a:ext cx="2891155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INSERT</a:t>
            </a:r>
            <a:r>
              <a:rPr sz="1800" b="1" spc="-2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INTO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presupuesto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73117" y="2480411"/>
            <a:ext cx="3394075" cy="267970"/>
          </a:xfrm>
          <a:custGeom>
            <a:avLst/>
            <a:gdLst/>
            <a:ahLst/>
            <a:cxnLst/>
            <a:rect l="l" t="t" r="r" b="b"/>
            <a:pathLst>
              <a:path w="3394075" h="267969">
                <a:moveTo>
                  <a:pt x="3393503" y="0"/>
                </a:moveTo>
                <a:lnTo>
                  <a:pt x="3393503" y="0"/>
                </a:lnTo>
                <a:lnTo>
                  <a:pt x="0" y="0"/>
                </a:lnTo>
                <a:lnTo>
                  <a:pt x="0" y="267665"/>
                </a:lnTo>
                <a:lnTo>
                  <a:pt x="3393503" y="267665"/>
                </a:lnTo>
                <a:lnTo>
                  <a:pt x="3393503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73125" y="2408881"/>
            <a:ext cx="3394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SELECT</a:t>
            </a:r>
            <a:r>
              <a:rPr sz="1800" b="1" spc="-30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D1144"/>
                </a:solidFill>
                <a:latin typeface="Consolas"/>
                <a:cs typeface="Consolas"/>
              </a:rPr>
              <a:t>'plan'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3333FF"/>
                </a:solidFill>
                <a:latin typeface="Consolas"/>
                <a:cs typeface="Consolas"/>
              </a:rPr>
              <a:t>sum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(monto)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3125" y="2756630"/>
            <a:ext cx="1760220" cy="2679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502284">
              <a:lnSpc>
                <a:spcPts val="1695"/>
              </a:lnSpc>
            </a:pPr>
            <a:r>
              <a:rPr sz="1800" b="1" dirty="0">
                <a:solidFill>
                  <a:srgbClr val="3333FF"/>
                </a:solidFill>
                <a:latin typeface="Consolas"/>
                <a:cs typeface="Consolas"/>
              </a:rPr>
              <a:t>FROM</a:t>
            </a:r>
            <a:r>
              <a:rPr sz="1800" b="1" spc="-15" dirty="0">
                <a:solidFill>
                  <a:srgbClr val="3333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plan;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68349" y="3713874"/>
            <a:ext cx="3599815" cy="1117600"/>
            <a:chOff x="4568349" y="3713874"/>
            <a:chExt cx="3599815" cy="11176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8349" y="4171074"/>
              <a:ext cx="191099" cy="2027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7549" y="3713874"/>
              <a:ext cx="191099" cy="2027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40399" y="3817690"/>
              <a:ext cx="1001394" cy="455295"/>
            </a:xfrm>
            <a:custGeom>
              <a:avLst/>
              <a:gdLst/>
              <a:ahLst/>
              <a:cxnLst/>
              <a:rect l="l" t="t" r="r" b="b"/>
              <a:pathLst>
                <a:path w="1001395" h="455295">
                  <a:moveTo>
                    <a:pt x="0" y="454784"/>
                  </a:moveTo>
                  <a:lnTo>
                    <a:pt x="63938" y="452469"/>
                  </a:lnTo>
                  <a:lnTo>
                    <a:pt x="122785" y="445788"/>
                  </a:lnTo>
                  <a:lnTo>
                    <a:pt x="177005" y="435139"/>
                  </a:lnTo>
                  <a:lnTo>
                    <a:pt x="227061" y="420918"/>
                  </a:lnTo>
                  <a:lnTo>
                    <a:pt x="273414" y="403521"/>
                  </a:lnTo>
                  <a:lnTo>
                    <a:pt x="316528" y="383347"/>
                  </a:lnTo>
                  <a:lnTo>
                    <a:pt x="356865" y="360791"/>
                  </a:lnTo>
                  <a:lnTo>
                    <a:pt x="394888" y="336251"/>
                  </a:lnTo>
                  <a:lnTo>
                    <a:pt x="431061" y="310123"/>
                  </a:lnTo>
                  <a:lnTo>
                    <a:pt x="465845" y="282805"/>
                  </a:lnTo>
                  <a:lnTo>
                    <a:pt x="499704" y="254693"/>
                  </a:lnTo>
                  <a:lnTo>
                    <a:pt x="533099" y="226184"/>
                  </a:lnTo>
                  <a:lnTo>
                    <a:pt x="573215" y="192009"/>
                  </a:lnTo>
                  <a:lnTo>
                    <a:pt x="614131" y="158519"/>
                  </a:lnTo>
                  <a:lnTo>
                    <a:pt x="656645" y="126400"/>
                  </a:lnTo>
                  <a:lnTo>
                    <a:pt x="701559" y="96339"/>
                  </a:lnTo>
                  <a:lnTo>
                    <a:pt x="749671" y="69022"/>
                  </a:lnTo>
                  <a:lnTo>
                    <a:pt x="815528" y="39777"/>
                  </a:lnTo>
                  <a:lnTo>
                    <a:pt x="889194" y="17229"/>
                  </a:lnTo>
                  <a:lnTo>
                    <a:pt x="929443" y="8886"/>
                  </a:lnTo>
                  <a:lnTo>
                    <a:pt x="972230" y="2719"/>
                  </a:lnTo>
                  <a:lnTo>
                    <a:pt x="1000348" y="44"/>
                  </a:lnTo>
                  <a:lnTo>
                    <a:pt x="100095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19157" y="3797074"/>
              <a:ext cx="59690" cy="43180"/>
            </a:xfrm>
            <a:custGeom>
              <a:avLst/>
              <a:gdLst/>
              <a:ahLst/>
              <a:cxnLst/>
              <a:rect l="l" t="t" r="r" b="b"/>
              <a:pathLst>
                <a:path w="59689" h="43179">
                  <a:moveTo>
                    <a:pt x="1584" y="42817"/>
                  </a:moveTo>
                  <a:lnTo>
                    <a:pt x="22200" y="20615"/>
                  </a:lnTo>
                  <a:lnTo>
                    <a:pt x="0" y="0"/>
                  </a:lnTo>
                  <a:lnTo>
                    <a:pt x="59612" y="19230"/>
                  </a:lnTo>
                  <a:lnTo>
                    <a:pt x="1584" y="4281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19157" y="3797074"/>
              <a:ext cx="59690" cy="43180"/>
            </a:xfrm>
            <a:custGeom>
              <a:avLst/>
              <a:gdLst/>
              <a:ahLst/>
              <a:cxnLst/>
              <a:rect l="l" t="t" r="r" b="b"/>
              <a:pathLst>
                <a:path w="59689" h="43179">
                  <a:moveTo>
                    <a:pt x="22200" y="20615"/>
                  </a:moveTo>
                  <a:lnTo>
                    <a:pt x="1584" y="42817"/>
                  </a:lnTo>
                  <a:lnTo>
                    <a:pt x="59612" y="19230"/>
                  </a:lnTo>
                  <a:lnTo>
                    <a:pt x="0" y="0"/>
                  </a:lnTo>
                  <a:lnTo>
                    <a:pt x="22200" y="20615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4349" y="3713874"/>
              <a:ext cx="191099" cy="2027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959599" y="3815274"/>
              <a:ext cx="848994" cy="635"/>
            </a:xfrm>
            <a:custGeom>
              <a:avLst/>
              <a:gdLst/>
              <a:ahLst/>
              <a:cxnLst/>
              <a:rect l="l" t="t" r="r" b="b"/>
              <a:pathLst>
                <a:path w="848995" h="635">
                  <a:moveTo>
                    <a:pt x="0" y="0"/>
                  </a:moveTo>
                  <a:lnTo>
                    <a:pt x="72076" y="5"/>
                  </a:lnTo>
                  <a:lnTo>
                    <a:pt x="136631" y="20"/>
                  </a:lnTo>
                  <a:lnTo>
                    <a:pt x="194605" y="44"/>
                  </a:lnTo>
                  <a:lnTo>
                    <a:pt x="246939" y="75"/>
                  </a:lnTo>
                  <a:lnTo>
                    <a:pt x="294572" y="113"/>
                  </a:lnTo>
                  <a:lnTo>
                    <a:pt x="338444" y="155"/>
                  </a:lnTo>
                  <a:lnTo>
                    <a:pt x="379496" y="201"/>
                  </a:lnTo>
                  <a:lnTo>
                    <a:pt x="418668" y="250"/>
                  </a:lnTo>
                  <a:lnTo>
                    <a:pt x="456899" y="299"/>
                  </a:lnTo>
                  <a:lnTo>
                    <a:pt x="499957" y="355"/>
                  </a:lnTo>
                  <a:lnTo>
                    <a:pt x="544353" y="410"/>
                  </a:lnTo>
                  <a:lnTo>
                    <a:pt x="591426" y="460"/>
                  </a:lnTo>
                  <a:lnTo>
                    <a:pt x="642515" y="506"/>
                  </a:lnTo>
                  <a:lnTo>
                    <a:pt x="698958" y="544"/>
                  </a:lnTo>
                  <a:lnTo>
                    <a:pt x="762094" y="574"/>
                  </a:lnTo>
                  <a:lnTo>
                    <a:pt x="848513" y="58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86686" y="3794436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79">
                  <a:moveTo>
                    <a:pt x="0" y="42846"/>
                  </a:moveTo>
                  <a:lnTo>
                    <a:pt x="21427" y="21426"/>
                  </a:lnTo>
                  <a:lnTo>
                    <a:pt x="7" y="0"/>
                  </a:lnTo>
                  <a:lnTo>
                    <a:pt x="58863" y="21433"/>
                  </a:lnTo>
                  <a:lnTo>
                    <a:pt x="0" y="4284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86686" y="3794436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79">
                  <a:moveTo>
                    <a:pt x="21427" y="21426"/>
                  </a:moveTo>
                  <a:lnTo>
                    <a:pt x="0" y="42846"/>
                  </a:lnTo>
                  <a:lnTo>
                    <a:pt x="58863" y="21433"/>
                  </a:lnTo>
                  <a:lnTo>
                    <a:pt x="7" y="0"/>
                  </a:lnTo>
                  <a:lnTo>
                    <a:pt x="21427" y="21426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6774" y="4171074"/>
              <a:ext cx="191099" cy="2027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026399" y="3815274"/>
              <a:ext cx="904240" cy="454659"/>
            </a:xfrm>
            <a:custGeom>
              <a:avLst/>
              <a:gdLst/>
              <a:ahLst/>
              <a:cxnLst/>
              <a:rect l="l" t="t" r="r" b="b"/>
              <a:pathLst>
                <a:path w="904240" h="454660">
                  <a:moveTo>
                    <a:pt x="0" y="0"/>
                  </a:moveTo>
                  <a:lnTo>
                    <a:pt x="63183" y="2748"/>
                  </a:lnTo>
                  <a:lnTo>
                    <a:pt x="120905" y="10648"/>
                  </a:lnTo>
                  <a:lnTo>
                    <a:pt x="173710" y="23186"/>
                  </a:lnTo>
                  <a:lnTo>
                    <a:pt x="222146" y="39846"/>
                  </a:lnTo>
                  <a:lnTo>
                    <a:pt x="266757" y="60112"/>
                  </a:lnTo>
                  <a:lnTo>
                    <a:pt x="308091" y="83470"/>
                  </a:lnTo>
                  <a:lnTo>
                    <a:pt x="346694" y="109405"/>
                  </a:lnTo>
                  <a:lnTo>
                    <a:pt x="383110" y="137400"/>
                  </a:lnTo>
                  <a:lnTo>
                    <a:pt x="417887" y="166941"/>
                  </a:lnTo>
                  <a:lnTo>
                    <a:pt x="451571" y="197513"/>
                  </a:lnTo>
                  <a:lnTo>
                    <a:pt x="484707" y="228599"/>
                  </a:lnTo>
                  <a:lnTo>
                    <a:pt x="521176" y="262775"/>
                  </a:lnTo>
                  <a:lnTo>
                    <a:pt x="558371" y="296265"/>
                  </a:lnTo>
                  <a:lnTo>
                    <a:pt x="597018" y="328383"/>
                  </a:lnTo>
                  <a:lnTo>
                    <a:pt x="637845" y="358444"/>
                  </a:lnTo>
                  <a:lnTo>
                    <a:pt x="681578" y="385762"/>
                  </a:lnTo>
                  <a:lnTo>
                    <a:pt x="741441" y="415007"/>
                  </a:lnTo>
                  <a:lnTo>
                    <a:pt x="808402" y="437554"/>
                  </a:lnTo>
                  <a:lnTo>
                    <a:pt x="864135" y="449264"/>
                  </a:lnTo>
                  <a:lnTo>
                    <a:pt x="899097" y="453782"/>
                  </a:lnTo>
                  <a:lnTo>
                    <a:pt x="904079" y="45426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08114" y="4247174"/>
              <a:ext cx="60325" cy="43180"/>
            </a:xfrm>
            <a:custGeom>
              <a:avLst/>
              <a:gdLst/>
              <a:ahLst/>
              <a:cxnLst/>
              <a:rect l="l" t="t" r="r" b="b"/>
              <a:pathLst>
                <a:path w="60325" h="43179">
                  <a:moveTo>
                    <a:pt x="0" y="42803"/>
                  </a:moveTo>
                  <a:lnTo>
                    <a:pt x="22364" y="22364"/>
                  </a:lnTo>
                  <a:lnTo>
                    <a:pt x="1927" y="0"/>
                  </a:lnTo>
                  <a:lnTo>
                    <a:pt x="59763" y="24048"/>
                  </a:lnTo>
                  <a:lnTo>
                    <a:pt x="0" y="4280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08114" y="4247174"/>
              <a:ext cx="60325" cy="43180"/>
            </a:xfrm>
            <a:custGeom>
              <a:avLst/>
              <a:gdLst/>
              <a:ahLst/>
              <a:cxnLst/>
              <a:rect l="l" t="t" r="r" b="b"/>
              <a:pathLst>
                <a:path w="60325" h="43179">
                  <a:moveTo>
                    <a:pt x="22364" y="22364"/>
                  </a:moveTo>
                  <a:lnTo>
                    <a:pt x="0" y="42803"/>
                  </a:lnTo>
                  <a:lnTo>
                    <a:pt x="59763" y="24048"/>
                  </a:lnTo>
                  <a:lnTo>
                    <a:pt x="1927" y="0"/>
                  </a:lnTo>
                  <a:lnTo>
                    <a:pt x="22364" y="2236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0949" y="4628274"/>
              <a:ext cx="191099" cy="2027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740399" y="4272474"/>
              <a:ext cx="1534795" cy="456565"/>
            </a:xfrm>
            <a:custGeom>
              <a:avLst/>
              <a:gdLst/>
              <a:ahLst/>
              <a:cxnLst/>
              <a:rect l="l" t="t" r="r" b="b"/>
              <a:pathLst>
                <a:path w="1534795" h="456564">
                  <a:moveTo>
                    <a:pt x="0" y="0"/>
                  </a:moveTo>
                  <a:lnTo>
                    <a:pt x="64192" y="1707"/>
                  </a:lnTo>
                  <a:lnTo>
                    <a:pt x="122891" y="6664"/>
                  </a:lnTo>
                  <a:lnTo>
                    <a:pt x="176721" y="14620"/>
                  </a:lnTo>
                  <a:lnTo>
                    <a:pt x="226310" y="25325"/>
                  </a:lnTo>
                  <a:lnTo>
                    <a:pt x="272283" y="38530"/>
                  </a:lnTo>
                  <a:lnTo>
                    <a:pt x="315268" y="53984"/>
                  </a:lnTo>
                  <a:lnTo>
                    <a:pt x="355891" y="71437"/>
                  </a:lnTo>
                  <a:lnTo>
                    <a:pt x="394777" y="90640"/>
                  </a:lnTo>
                  <a:lnTo>
                    <a:pt x="432554" y="111342"/>
                  </a:lnTo>
                  <a:lnTo>
                    <a:pt x="469848" y="133294"/>
                  </a:lnTo>
                  <a:lnTo>
                    <a:pt x="507286" y="156246"/>
                  </a:lnTo>
                  <a:lnTo>
                    <a:pt x="545493" y="179947"/>
                  </a:lnTo>
                  <a:lnTo>
                    <a:pt x="585097" y="204148"/>
                  </a:lnTo>
                  <a:lnTo>
                    <a:pt x="626723" y="228599"/>
                  </a:lnTo>
                  <a:lnTo>
                    <a:pt x="665255" y="250003"/>
                  </a:lnTo>
                  <a:lnTo>
                    <a:pt x="705982" y="271239"/>
                  </a:lnTo>
                  <a:lnTo>
                    <a:pt x="749069" y="292140"/>
                  </a:lnTo>
                  <a:lnTo>
                    <a:pt x="794683" y="312539"/>
                  </a:lnTo>
                  <a:lnTo>
                    <a:pt x="842990" y="332268"/>
                  </a:lnTo>
                  <a:lnTo>
                    <a:pt x="894156" y="351159"/>
                  </a:lnTo>
                  <a:lnTo>
                    <a:pt x="948346" y="369047"/>
                  </a:lnTo>
                  <a:lnTo>
                    <a:pt x="1005728" y="385762"/>
                  </a:lnTo>
                  <a:lnTo>
                    <a:pt x="1054043" y="398178"/>
                  </a:lnTo>
                  <a:lnTo>
                    <a:pt x="1104591" y="409651"/>
                  </a:lnTo>
                  <a:lnTo>
                    <a:pt x="1157458" y="420095"/>
                  </a:lnTo>
                  <a:lnTo>
                    <a:pt x="1212730" y="429425"/>
                  </a:lnTo>
                  <a:lnTo>
                    <a:pt x="1270489" y="437554"/>
                  </a:lnTo>
                  <a:lnTo>
                    <a:pt x="1346319" y="445898"/>
                  </a:lnTo>
                  <a:lnTo>
                    <a:pt x="1385794" y="449264"/>
                  </a:lnTo>
                  <a:lnTo>
                    <a:pt x="1426336" y="452065"/>
                  </a:lnTo>
                  <a:lnTo>
                    <a:pt x="1467967" y="454280"/>
                  </a:lnTo>
                  <a:lnTo>
                    <a:pt x="1510708" y="455888"/>
                  </a:lnTo>
                  <a:lnTo>
                    <a:pt x="1532500" y="456458"/>
                  </a:lnTo>
                  <a:lnTo>
                    <a:pt x="1534317" y="45649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3064" y="4707317"/>
              <a:ext cx="59690" cy="43180"/>
            </a:xfrm>
            <a:custGeom>
              <a:avLst/>
              <a:gdLst/>
              <a:ahLst/>
              <a:cxnLst/>
              <a:rect l="l" t="t" r="r" b="b"/>
              <a:pathLst>
                <a:path w="59689" h="43179">
                  <a:moveTo>
                    <a:pt x="0" y="42843"/>
                  </a:moveTo>
                  <a:lnTo>
                    <a:pt x="21653" y="21653"/>
                  </a:lnTo>
                  <a:lnTo>
                    <a:pt x="462" y="0"/>
                  </a:lnTo>
                  <a:lnTo>
                    <a:pt x="59087" y="22057"/>
                  </a:lnTo>
                  <a:lnTo>
                    <a:pt x="0" y="4284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53064" y="4707317"/>
              <a:ext cx="59690" cy="43180"/>
            </a:xfrm>
            <a:custGeom>
              <a:avLst/>
              <a:gdLst/>
              <a:ahLst/>
              <a:cxnLst/>
              <a:rect l="l" t="t" r="r" b="b"/>
              <a:pathLst>
                <a:path w="59689" h="43179">
                  <a:moveTo>
                    <a:pt x="21653" y="21653"/>
                  </a:moveTo>
                  <a:lnTo>
                    <a:pt x="0" y="42843"/>
                  </a:lnTo>
                  <a:lnTo>
                    <a:pt x="59087" y="22057"/>
                  </a:lnTo>
                  <a:lnTo>
                    <a:pt x="462" y="0"/>
                  </a:lnTo>
                  <a:lnTo>
                    <a:pt x="21653" y="21653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92999" y="4274095"/>
              <a:ext cx="1437640" cy="455930"/>
            </a:xfrm>
            <a:custGeom>
              <a:avLst/>
              <a:gdLst/>
              <a:ahLst/>
              <a:cxnLst/>
              <a:rect l="l" t="t" r="r" b="b"/>
              <a:pathLst>
                <a:path w="1437640" h="455929">
                  <a:moveTo>
                    <a:pt x="0" y="455579"/>
                  </a:moveTo>
                  <a:lnTo>
                    <a:pt x="69243" y="454540"/>
                  </a:lnTo>
                  <a:lnTo>
                    <a:pt x="135149" y="451502"/>
                  </a:lnTo>
                  <a:lnTo>
                    <a:pt x="197860" y="446583"/>
                  </a:lnTo>
                  <a:lnTo>
                    <a:pt x="257518" y="439900"/>
                  </a:lnTo>
                  <a:lnTo>
                    <a:pt x="314265" y="431570"/>
                  </a:lnTo>
                  <a:lnTo>
                    <a:pt x="368242" y="421712"/>
                  </a:lnTo>
                  <a:lnTo>
                    <a:pt x="419590" y="410443"/>
                  </a:lnTo>
                  <a:lnTo>
                    <a:pt x="468453" y="397880"/>
                  </a:lnTo>
                  <a:lnTo>
                    <a:pt x="514970" y="384141"/>
                  </a:lnTo>
                  <a:lnTo>
                    <a:pt x="559285" y="369344"/>
                  </a:lnTo>
                  <a:lnTo>
                    <a:pt x="601538" y="353606"/>
                  </a:lnTo>
                  <a:lnTo>
                    <a:pt x="641872" y="337045"/>
                  </a:lnTo>
                  <a:lnTo>
                    <a:pt x="680429" y="319779"/>
                  </a:lnTo>
                  <a:lnTo>
                    <a:pt x="717349" y="301924"/>
                  </a:lnTo>
                  <a:lnTo>
                    <a:pt x="752775" y="283600"/>
                  </a:lnTo>
                  <a:lnTo>
                    <a:pt x="786848" y="264922"/>
                  </a:lnTo>
                  <a:lnTo>
                    <a:pt x="851504" y="226979"/>
                  </a:lnTo>
                  <a:lnTo>
                    <a:pt x="897558" y="198470"/>
                  </a:lnTo>
                  <a:lnTo>
                    <a:pt x="942351" y="170358"/>
                  </a:lnTo>
                  <a:lnTo>
                    <a:pt x="986710" y="143040"/>
                  </a:lnTo>
                  <a:lnTo>
                    <a:pt x="1031461" y="116912"/>
                  </a:lnTo>
                  <a:lnTo>
                    <a:pt x="1077429" y="92372"/>
                  </a:lnTo>
                  <a:lnTo>
                    <a:pt x="1125442" y="69816"/>
                  </a:lnTo>
                  <a:lnTo>
                    <a:pt x="1163290" y="54440"/>
                  </a:lnTo>
                  <a:lnTo>
                    <a:pt x="1203100" y="40572"/>
                  </a:lnTo>
                  <a:lnTo>
                    <a:pt x="1245222" y="28377"/>
                  </a:lnTo>
                  <a:lnTo>
                    <a:pt x="1290003" y="18024"/>
                  </a:lnTo>
                  <a:lnTo>
                    <a:pt x="1337794" y="9680"/>
                  </a:lnTo>
                  <a:lnTo>
                    <a:pt x="1388941" y="3513"/>
                  </a:lnTo>
                  <a:lnTo>
                    <a:pt x="1429713" y="417"/>
                  </a:lnTo>
                  <a:lnTo>
                    <a:pt x="1436722" y="34"/>
                  </a:lnTo>
                  <a:lnTo>
                    <a:pt x="143743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08484" y="4253210"/>
              <a:ext cx="59690" cy="43180"/>
            </a:xfrm>
            <a:custGeom>
              <a:avLst/>
              <a:gdLst/>
              <a:ahLst/>
              <a:cxnLst/>
              <a:rect l="l" t="t" r="r" b="b"/>
              <a:pathLst>
                <a:path w="59690" h="43179">
                  <a:moveTo>
                    <a:pt x="1064" y="42833"/>
                  </a:moveTo>
                  <a:lnTo>
                    <a:pt x="21949" y="20884"/>
                  </a:lnTo>
                  <a:lnTo>
                    <a:pt x="0" y="0"/>
                  </a:lnTo>
                  <a:lnTo>
                    <a:pt x="59374" y="19955"/>
                  </a:lnTo>
                  <a:lnTo>
                    <a:pt x="1064" y="4283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08484" y="4253210"/>
              <a:ext cx="59690" cy="43180"/>
            </a:xfrm>
            <a:custGeom>
              <a:avLst/>
              <a:gdLst/>
              <a:ahLst/>
              <a:cxnLst/>
              <a:rect l="l" t="t" r="r" b="b"/>
              <a:pathLst>
                <a:path w="59690" h="43179">
                  <a:moveTo>
                    <a:pt x="21949" y="20884"/>
                  </a:moveTo>
                  <a:lnTo>
                    <a:pt x="1064" y="42833"/>
                  </a:lnTo>
                  <a:lnTo>
                    <a:pt x="59374" y="19955"/>
                  </a:lnTo>
                  <a:lnTo>
                    <a:pt x="0" y="0"/>
                  </a:lnTo>
                  <a:lnTo>
                    <a:pt x="21949" y="2088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046763" y="3281783"/>
            <a:ext cx="2700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tiempo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bifurca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826</Words>
  <Application>Microsoft Office PowerPoint</Application>
  <PresentationFormat>Presentación en pantalla (16:9)</PresentationFormat>
  <Paragraphs>260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MS PGothic</vt:lpstr>
      <vt:lpstr>Arial</vt:lpstr>
      <vt:lpstr>Arial MT</vt:lpstr>
      <vt:lpstr>Consolas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Casal</dc:creator>
  <cp:lastModifiedBy>Juan Manuel Casal</cp:lastModifiedBy>
  <cp:revision>2</cp:revision>
  <dcterms:created xsi:type="dcterms:W3CDTF">2023-03-14T16:10:30Z</dcterms:created>
  <dcterms:modified xsi:type="dcterms:W3CDTF">2023-03-14T17:36:01Z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