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7C8611-27A8-4035-892C-1B27EC9ACF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0A434D-6B8A-4D52-95A9-5253E3F41BB4}">
      <dgm:prSet phldrT="[Texte]"/>
      <dgm:spPr/>
      <dgm:t>
        <a:bodyPr/>
        <a:lstStyle/>
        <a:p>
          <a:r>
            <a:rPr lang="fr-FR" b="1" dirty="0"/>
            <a:t>Accueil</a:t>
          </a:r>
        </a:p>
      </dgm:t>
    </dgm:pt>
    <dgm:pt modelId="{DDEFC1CB-25C8-4067-A6B3-58495E74B841}" type="parTrans" cxnId="{269C524F-88F6-48A8-B984-4C27429A40E1}">
      <dgm:prSet/>
      <dgm:spPr/>
      <dgm:t>
        <a:bodyPr/>
        <a:lstStyle/>
        <a:p>
          <a:endParaRPr lang="fr-FR"/>
        </a:p>
      </dgm:t>
    </dgm:pt>
    <dgm:pt modelId="{094FE962-E004-4244-AAEE-37D259AC6692}" type="sibTrans" cxnId="{269C524F-88F6-48A8-B984-4C27429A40E1}">
      <dgm:prSet/>
      <dgm:spPr/>
      <dgm:t>
        <a:bodyPr/>
        <a:lstStyle/>
        <a:p>
          <a:endParaRPr lang="fr-FR"/>
        </a:p>
      </dgm:t>
    </dgm:pt>
    <dgm:pt modelId="{DE947A77-E79C-43B1-B168-5A41E82A9C65}">
      <dgm:prSet phldrT="[Texte]"/>
      <dgm:spPr/>
      <dgm:t>
        <a:bodyPr/>
        <a:lstStyle/>
        <a:p>
          <a:r>
            <a:rPr lang="fr-FR" b="1" dirty="0"/>
            <a:t>Sessions</a:t>
          </a:r>
        </a:p>
      </dgm:t>
    </dgm:pt>
    <dgm:pt modelId="{2DCF68C9-B29D-4540-A162-12AFFFAA6E65}" type="parTrans" cxnId="{3F0DBAF3-083E-404B-94F7-30B31803833B}">
      <dgm:prSet/>
      <dgm:spPr/>
      <dgm:t>
        <a:bodyPr/>
        <a:lstStyle/>
        <a:p>
          <a:endParaRPr lang="fr-FR" b="1"/>
        </a:p>
      </dgm:t>
    </dgm:pt>
    <dgm:pt modelId="{15CCB819-8772-447F-A5BB-9B513C2159F9}" type="sibTrans" cxnId="{3F0DBAF3-083E-404B-94F7-30B31803833B}">
      <dgm:prSet/>
      <dgm:spPr/>
      <dgm:t>
        <a:bodyPr/>
        <a:lstStyle/>
        <a:p>
          <a:endParaRPr lang="fr-FR"/>
        </a:p>
      </dgm:t>
    </dgm:pt>
    <dgm:pt modelId="{7A1A33B4-A0B1-46D6-8432-28DF95C4B501}">
      <dgm:prSet phldrT="[Texte]"/>
      <dgm:spPr/>
      <dgm:t>
        <a:bodyPr/>
        <a:lstStyle/>
        <a:p>
          <a:r>
            <a:rPr lang="fr-FR" b="1" dirty="0"/>
            <a:t>Liste des sessions</a:t>
          </a:r>
        </a:p>
      </dgm:t>
    </dgm:pt>
    <dgm:pt modelId="{09D82E96-8F4E-4182-994D-6667459325CA}" type="parTrans" cxnId="{DCBFC961-2CF8-4EA0-BFFB-E72D1D243E6C}">
      <dgm:prSet/>
      <dgm:spPr/>
      <dgm:t>
        <a:bodyPr/>
        <a:lstStyle/>
        <a:p>
          <a:endParaRPr lang="fr-FR" b="1"/>
        </a:p>
      </dgm:t>
    </dgm:pt>
    <dgm:pt modelId="{3B44AB9F-2242-4D18-9ED0-6CC9356BB4FA}" type="sibTrans" cxnId="{DCBFC961-2CF8-4EA0-BFFB-E72D1D243E6C}">
      <dgm:prSet/>
      <dgm:spPr/>
      <dgm:t>
        <a:bodyPr/>
        <a:lstStyle/>
        <a:p>
          <a:endParaRPr lang="fr-FR"/>
        </a:p>
      </dgm:t>
    </dgm:pt>
    <dgm:pt modelId="{D6B41BF0-ABB2-4DD0-A80A-418A1795F2E3}">
      <dgm:prSet phldrT="[Texte]"/>
      <dgm:spPr/>
      <dgm:t>
        <a:bodyPr/>
        <a:lstStyle/>
        <a:p>
          <a:r>
            <a:rPr lang="fr-FR" b="1" dirty="0"/>
            <a:t>Ajouter une session</a:t>
          </a:r>
        </a:p>
      </dgm:t>
    </dgm:pt>
    <dgm:pt modelId="{817B926F-A9B2-4A8F-AD7C-85FADBCF9C0F}" type="parTrans" cxnId="{BD634863-6C6F-43BB-8F60-614EE1559D18}">
      <dgm:prSet/>
      <dgm:spPr/>
      <dgm:t>
        <a:bodyPr/>
        <a:lstStyle/>
        <a:p>
          <a:endParaRPr lang="fr-FR" b="1"/>
        </a:p>
      </dgm:t>
    </dgm:pt>
    <dgm:pt modelId="{A1EA2A4C-27B2-43ED-A028-253712C1DAB8}" type="sibTrans" cxnId="{BD634863-6C6F-43BB-8F60-614EE1559D18}">
      <dgm:prSet/>
      <dgm:spPr/>
      <dgm:t>
        <a:bodyPr/>
        <a:lstStyle/>
        <a:p>
          <a:endParaRPr lang="fr-FR"/>
        </a:p>
      </dgm:t>
    </dgm:pt>
    <dgm:pt modelId="{73ADC056-10CF-493A-8880-CF81184F0F8C}">
      <dgm:prSet phldrT="[Texte]"/>
      <dgm:spPr/>
      <dgm:t>
        <a:bodyPr/>
        <a:lstStyle/>
        <a:p>
          <a:r>
            <a:rPr lang="fr-FR" b="1" dirty="0"/>
            <a:t>Stagiaires</a:t>
          </a:r>
        </a:p>
      </dgm:t>
    </dgm:pt>
    <dgm:pt modelId="{71ACB008-D9A0-47AB-981F-D6B0262050D6}" type="parTrans" cxnId="{EAC67CF9-AB1F-47C5-9908-92444D78B9E2}">
      <dgm:prSet/>
      <dgm:spPr/>
      <dgm:t>
        <a:bodyPr/>
        <a:lstStyle/>
        <a:p>
          <a:endParaRPr lang="fr-FR" b="1"/>
        </a:p>
      </dgm:t>
    </dgm:pt>
    <dgm:pt modelId="{81B7DFB9-A4E8-457A-8D77-E50384BA6C7C}" type="sibTrans" cxnId="{EAC67CF9-AB1F-47C5-9908-92444D78B9E2}">
      <dgm:prSet/>
      <dgm:spPr/>
      <dgm:t>
        <a:bodyPr/>
        <a:lstStyle/>
        <a:p>
          <a:endParaRPr lang="fr-FR"/>
        </a:p>
      </dgm:t>
    </dgm:pt>
    <dgm:pt modelId="{CD713803-5E4C-4AF7-8A02-77B9D51327A5}">
      <dgm:prSet phldrT="[Texte]"/>
      <dgm:spPr/>
      <dgm:t>
        <a:bodyPr/>
        <a:lstStyle/>
        <a:p>
          <a:r>
            <a:rPr lang="fr-FR" b="1" dirty="0"/>
            <a:t>Liste des stagiaires</a:t>
          </a:r>
        </a:p>
      </dgm:t>
    </dgm:pt>
    <dgm:pt modelId="{009D553E-AE73-4EC5-81B9-E2D29051B85F}" type="parTrans" cxnId="{1778880E-0A5A-413F-8C84-73D8C3AF8615}">
      <dgm:prSet/>
      <dgm:spPr/>
      <dgm:t>
        <a:bodyPr/>
        <a:lstStyle/>
        <a:p>
          <a:endParaRPr lang="fr-FR" b="1"/>
        </a:p>
      </dgm:t>
    </dgm:pt>
    <dgm:pt modelId="{1A36056C-EF06-42F4-AF03-59F789469C57}" type="sibTrans" cxnId="{1778880E-0A5A-413F-8C84-73D8C3AF8615}">
      <dgm:prSet/>
      <dgm:spPr/>
      <dgm:t>
        <a:bodyPr/>
        <a:lstStyle/>
        <a:p>
          <a:endParaRPr lang="fr-FR"/>
        </a:p>
      </dgm:t>
    </dgm:pt>
    <dgm:pt modelId="{5A3FDF3A-8E41-4C4E-ACD8-5FC3268934DC}">
      <dgm:prSet/>
      <dgm:spPr/>
      <dgm:t>
        <a:bodyPr/>
        <a:lstStyle/>
        <a:p>
          <a:r>
            <a:rPr lang="fr-FR" b="1" dirty="0"/>
            <a:t>Modifier une session</a:t>
          </a:r>
        </a:p>
      </dgm:t>
    </dgm:pt>
    <dgm:pt modelId="{995E40FA-60E4-4218-81A1-3440CCCAE99E}" type="parTrans" cxnId="{FFDA5E5B-A522-4692-ACB9-6987322CA82F}">
      <dgm:prSet/>
      <dgm:spPr/>
      <dgm:t>
        <a:bodyPr/>
        <a:lstStyle/>
        <a:p>
          <a:endParaRPr lang="fr-FR" b="1"/>
        </a:p>
      </dgm:t>
    </dgm:pt>
    <dgm:pt modelId="{DB2F3F67-85CB-4F3A-9FF2-8548EECEFEB0}" type="sibTrans" cxnId="{FFDA5E5B-A522-4692-ACB9-6987322CA82F}">
      <dgm:prSet/>
      <dgm:spPr/>
      <dgm:t>
        <a:bodyPr/>
        <a:lstStyle/>
        <a:p>
          <a:endParaRPr lang="fr-FR"/>
        </a:p>
      </dgm:t>
    </dgm:pt>
    <dgm:pt modelId="{A57937D3-D594-47D5-BA87-85364AF561FE}">
      <dgm:prSet/>
      <dgm:spPr/>
      <dgm:t>
        <a:bodyPr/>
        <a:lstStyle/>
        <a:p>
          <a:r>
            <a:rPr lang="fr-FR" b="1" dirty="0"/>
            <a:t>Ajouter un stagiaire</a:t>
          </a:r>
        </a:p>
      </dgm:t>
    </dgm:pt>
    <dgm:pt modelId="{2C2EB3E5-A45D-4528-9939-3A96E257FA21}" type="parTrans" cxnId="{83F86667-9D29-4DB9-88B0-460173F7923B}">
      <dgm:prSet/>
      <dgm:spPr/>
      <dgm:t>
        <a:bodyPr/>
        <a:lstStyle/>
        <a:p>
          <a:endParaRPr lang="fr-FR" b="1"/>
        </a:p>
      </dgm:t>
    </dgm:pt>
    <dgm:pt modelId="{2080D6D6-7026-4188-94D3-762ABB139EAB}" type="sibTrans" cxnId="{83F86667-9D29-4DB9-88B0-460173F7923B}">
      <dgm:prSet/>
      <dgm:spPr/>
      <dgm:t>
        <a:bodyPr/>
        <a:lstStyle/>
        <a:p>
          <a:endParaRPr lang="fr-FR"/>
        </a:p>
      </dgm:t>
    </dgm:pt>
    <dgm:pt modelId="{907D8CA6-54C8-4E50-A84F-0A1938B580DF}">
      <dgm:prSet/>
      <dgm:spPr/>
      <dgm:t>
        <a:bodyPr/>
        <a:lstStyle/>
        <a:p>
          <a:r>
            <a:rPr lang="fr-FR" b="1" dirty="0"/>
            <a:t>Modifier un stagiaire</a:t>
          </a:r>
        </a:p>
      </dgm:t>
    </dgm:pt>
    <dgm:pt modelId="{57AC5C43-C54F-4941-8DFD-8F4688E5AF65}" type="parTrans" cxnId="{B10D4138-2E9C-426C-AF14-443CF3007D3C}">
      <dgm:prSet/>
      <dgm:spPr/>
      <dgm:t>
        <a:bodyPr/>
        <a:lstStyle/>
        <a:p>
          <a:endParaRPr lang="fr-FR" b="1"/>
        </a:p>
      </dgm:t>
    </dgm:pt>
    <dgm:pt modelId="{1899867E-2E93-4A70-B3D2-9A6C23E62F3B}" type="sibTrans" cxnId="{B10D4138-2E9C-426C-AF14-443CF3007D3C}">
      <dgm:prSet/>
      <dgm:spPr/>
      <dgm:t>
        <a:bodyPr/>
        <a:lstStyle/>
        <a:p>
          <a:endParaRPr lang="fr-FR"/>
        </a:p>
      </dgm:t>
    </dgm:pt>
    <dgm:pt modelId="{7E91F111-1158-47F7-9EFD-FBAABB6E97BB}">
      <dgm:prSet/>
      <dgm:spPr/>
      <dgm:t>
        <a:bodyPr/>
        <a:lstStyle/>
        <a:p>
          <a:r>
            <a:rPr lang="fr-FR" b="1" dirty="0"/>
            <a:t>Supprimer rapidement un module du programme</a:t>
          </a:r>
        </a:p>
      </dgm:t>
    </dgm:pt>
    <dgm:pt modelId="{AF0D5CD5-79FE-4235-9DED-EEA5F33F81A6}" type="parTrans" cxnId="{F39F8BD9-5C2D-4C60-9EC2-4E47BFC9545D}">
      <dgm:prSet/>
      <dgm:spPr/>
      <dgm:t>
        <a:bodyPr/>
        <a:lstStyle/>
        <a:p>
          <a:endParaRPr lang="fr-FR" b="1"/>
        </a:p>
      </dgm:t>
    </dgm:pt>
    <dgm:pt modelId="{ADE841FB-6CAC-4180-BB3F-5E4A85B9382C}" type="sibTrans" cxnId="{F39F8BD9-5C2D-4C60-9EC2-4E47BFC9545D}">
      <dgm:prSet/>
      <dgm:spPr/>
      <dgm:t>
        <a:bodyPr/>
        <a:lstStyle/>
        <a:p>
          <a:endParaRPr lang="fr-FR"/>
        </a:p>
      </dgm:t>
    </dgm:pt>
    <dgm:pt modelId="{BC4FF817-0B1E-42AC-AEF3-8DE024EE5B8B}">
      <dgm:prSet/>
      <dgm:spPr/>
      <dgm:t>
        <a:bodyPr/>
        <a:lstStyle/>
        <a:p>
          <a:r>
            <a:rPr lang="fr-FR" b="1" dirty="0"/>
            <a:t>Annuler rapidement l’inscription d’un stagiaire dans la session</a:t>
          </a:r>
        </a:p>
      </dgm:t>
    </dgm:pt>
    <dgm:pt modelId="{68744CC2-4EAF-464F-AE31-45D7C08A7BF8}" type="parTrans" cxnId="{804694B4-9395-4B54-8BB9-506D9428DDC9}">
      <dgm:prSet/>
      <dgm:spPr/>
      <dgm:t>
        <a:bodyPr/>
        <a:lstStyle/>
        <a:p>
          <a:endParaRPr lang="fr-FR" b="1"/>
        </a:p>
      </dgm:t>
    </dgm:pt>
    <dgm:pt modelId="{E8D4FBF4-5823-4045-904C-CB55391475C3}" type="sibTrans" cxnId="{804694B4-9395-4B54-8BB9-506D9428DDC9}">
      <dgm:prSet/>
      <dgm:spPr/>
      <dgm:t>
        <a:bodyPr/>
        <a:lstStyle/>
        <a:p>
          <a:endParaRPr lang="fr-FR"/>
        </a:p>
      </dgm:t>
    </dgm:pt>
    <dgm:pt modelId="{1CB8D7DE-5060-4EA8-AAB6-AD7F061640E5}">
      <dgm:prSet/>
      <dgm:spPr/>
      <dgm:t>
        <a:bodyPr/>
        <a:lstStyle/>
        <a:p>
          <a:r>
            <a:rPr lang="fr-FR" b="1" dirty="0"/>
            <a:t>Modifier les informations caractéristiques d’une session</a:t>
          </a:r>
        </a:p>
      </dgm:t>
    </dgm:pt>
    <dgm:pt modelId="{44E6AE42-B4FA-4F91-8911-165235240F85}" type="parTrans" cxnId="{A3020D1A-D768-4EF8-ABF0-2250FD75068C}">
      <dgm:prSet/>
      <dgm:spPr/>
      <dgm:t>
        <a:bodyPr/>
        <a:lstStyle/>
        <a:p>
          <a:endParaRPr lang="fr-FR" b="1"/>
        </a:p>
      </dgm:t>
    </dgm:pt>
    <dgm:pt modelId="{70C73DE2-8736-4F5E-90C3-066713C0E792}" type="sibTrans" cxnId="{A3020D1A-D768-4EF8-ABF0-2250FD75068C}">
      <dgm:prSet/>
      <dgm:spPr/>
      <dgm:t>
        <a:bodyPr/>
        <a:lstStyle/>
        <a:p>
          <a:endParaRPr lang="fr-FR"/>
        </a:p>
      </dgm:t>
    </dgm:pt>
    <dgm:pt modelId="{94C8BA94-6E45-45A9-88BF-FEC0EFF5F347}">
      <dgm:prSet/>
      <dgm:spPr/>
      <dgm:t>
        <a:bodyPr/>
        <a:lstStyle/>
        <a:p>
          <a:r>
            <a:rPr lang="fr-FR" b="1" dirty="0"/>
            <a:t>Ajouter ou supprimer des modules dans le programme</a:t>
          </a:r>
        </a:p>
      </dgm:t>
    </dgm:pt>
    <dgm:pt modelId="{287EA63D-5CA8-4046-A915-D5F30D8C6D38}" type="parTrans" cxnId="{A26E99F7-3E72-41DC-BA8F-A9593CBB9EA2}">
      <dgm:prSet/>
      <dgm:spPr/>
      <dgm:t>
        <a:bodyPr/>
        <a:lstStyle/>
        <a:p>
          <a:endParaRPr lang="fr-FR" b="1"/>
        </a:p>
      </dgm:t>
    </dgm:pt>
    <dgm:pt modelId="{B71EE742-9D9D-4CD7-9F91-3222ADA0A1EF}" type="sibTrans" cxnId="{A26E99F7-3E72-41DC-BA8F-A9593CBB9EA2}">
      <dgm:prSet/>
      <dgm:spPr/>
      <dgm:t>
        <a:bodyPr/>
        <a:lstStyle/>
        <a:p>
          <a:endParaRPr lang="fr-FR"/>
        </a:p>
      </dgm:t>
    </dgm:pt>
    <dgm:pt modelId="{4D806F6B-5482-462D-9FBC-57D8825163EF}">
      <dgm:prSet/>
      <dgm:spPr/>
      <dgm:t>
        <a:bodyPr/>
        <a:lstStyle/>
        <a:p>
          <a:r>
            <a:rPr lang="fr-FR" b="1" dirty="0"/>
            <a:t>Modifier les informations personnelles d’un stagiaire</a:t>
          </a:r>
        </a:p>
      </dgm:t>
    </dgm:pt>
    <dgm:pt modelId="{88D43CF5-56B0-4ABD-93C1-59CCB6121679}" type="parTrans" cxnId="{0594793D-1A32-4543-B73C-57324F5FFF2C}">
      <dgm:prSet/>
      <dgm:spPr/>
      <dgm:t>
        <a:bodyPr/>
        <a:lstStyle/>
        <a:p>
          <a:endParaRPr lang="fr-FR" b="1"/>
        </a:p>
      </dgm:t>
    </dgm:pt>
    <dgm:pt modelId="{D368594C-20FC-4A87-8E1C-81EAD07CC3C4}" type="sibTrans" cxnId="{0594793D-1A32-4543-B73C-57324F5FFF2C}">
      <dgm:prSet/>
      <dgm:spPr/>
      <dgm:t>
        <a:bodyPr/>
        <a:lstStyle/>
        <a:p>
          <a:endParaRPr lang="fr-FR"/>
        </a:p>
      </dgm:t>
    </dgm:pt>
    <dgm:pt modelId="{11C83E1B-2CBC-475F-8772-1D34AF7AD3E4}">
      <dgm:prSet/>
      <dgm:spPr/>
      <dgm:t>
        <a:bodyPr/>
        <a:lstStyle/>
        <a:p>
          <a:r>
            <a:rPr lang="fr-FR" b="1" dirty="0"/>
            <a:t>Désinscrire rapidement un stagiaire d’une session</a:t>
          </a:r>
        </a:p>
      </dgm:t>
    </dgm:pt>
    <dgm:pt modelId="{96890018-E504-4C3F-B6C4-1E111AAA9FE0}" type="parTrans" cxnId="{2DC0C071-FC7A-4DB0-98C3-B199D3E82C14}">
      <dgm:prSet/>
      <dgm:spPr/>
      <dgm:t>
        <a:bodyPr/>
        <a:lstStyle/>
        <a:p>
          <a:endParaRPr lang="fr-FR" b="1"/>
        </a:p>
      </dgm:t>
    </dgm:pt>
    <dgm:pt modelId="{C8FE0182-1933-47E0-9643-18C5752AF310}" type="sibTrans" cxnId="{2DC0C071-FC7A-4DB0-98C3-B199D3E82C14}">
      <dgm:prSet/>
      <dgm:spPr/>
      <dgm:t>
        <a:bodyPr/>
        <a:lstStyle/>
        <a:p>
          <a:endParaRPr lang="fr-FR"/>
        </a:p>
      </dgm:t>
    </dgm:pt>
    <dgm:pt modelId="{6BCD79D8-E8E7-491B-9DC0-904BDD88645F}">
      <dgm:prSet/>
      <dgm:spPr/>
      <dgm:t>
        <a:bodyPr/>
        <a:lstStyle/>
        <a:p>
          <a:r>
            <a:rPr lang="fr-FR" b="1" dirty="0"/>
            <a:t>Inscrire un stagiaire à une session</a:t>
          </a:r>
        </a:p>
      </dgm:t>
    </dgm:pt>
    <dgm:pt modelId="{9530CAA1-5161-449D-8754-37314980D944}" type="parTrans" cxnId="{B1FE92FC-303B-443D-9970-AEE46D089EC7}">
      <dgm:prSet/>
      <dgm:spPr/>
      <dgm:t>
        <a:bodyPr/>
        <a:lstStyle/>
        <a:p>
          <a:endParaRPr lang="fr-FR" b="1"/>
        </a:p>
      </dgm:t>
    </dgm:pt>
    <dgm:pt modelId="{1EB68EE4-85F2-4968-9B0B-0D6E5237FEA5}" type="sibTrans" cxnId="{B1FE92FC-303B-443D-9970-AEE46D089EC7}">
      <dgm:prSet/>
      <dgm:spPr/>
      <dgm:t>
        <a:bodyPr/>
        <a:lstStyle/>
        <a:p>
          <a:endParaRPr lang="fr-FR"/>
        </a:p>
      </dgm:t>
    </dgm:pt>
    <dgm:pt modelId="{51824167-3210-4E7D-A129-A15647950E19}">
      <dgm:prSet/>
      <dgm:spPr/>
      <dgm:t>
        <a:bodyPr/>
        <a:lstStyle/>
        <a:p>
          <a:r>
            <a:rPr lang="fr-FR" b="1" dirty="0"/>
            <a:t>Ajouter ou supprimer des modules  dans le programme</a:t>
          </a:r>
        </a:p>
      </dgm:t>
    </dgm:pt>
    <dgm:pt modelId="{0EFF2881-D0EC-491C-9A31-F354C60D790D}" type="parTrans" cxnId="{3260931E-76A4-425B-B4C5-9C8604689D82}">
      <dgm:prSet/>
      <dgm:spPr/>
      <dgm:t>
        <a:bodyPr/>
        <a:lstStyle/>
        <a:p>
          <a:endParaRPr lang="fr-FR" b="1"/>
        </a:p>
      </dgm:t>
    </dgm:pt>
    <dgm:pt modelId="{AC5048F2-4DF7-43FA-A874-3A95648847C2}" type="sibTrans" cxnId="{3260931E-76A4-425B-B4C5-9C8604689D82}">
      <dgm:prSet/>
      <dgm:spPr/>
      <dgm:t>
        <a:bodyPr/>
        <a:lstStyle/>
        <a:p>
          <a:endParaRPr lang="fr-FR"/>
        </a:p>
      </dgm:t>
    </dgm:pt>
    <dgm:pt modelId="{3B92DF15-9370-4768-8226-83D962EC831B}" type="pres">
      <dgm:prSet presAssocID="{967C8611-27A8-4035-892C-1B27EC9ACF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55F182-66A4-46C2-A1A8-8C21CD3FF81C}" type="pres">
      <dgm:prSet presAssocID="{930A434D-6B8A-4D52-95A9-5253E3F41BB4}" presName="root1" presStyleCnt="0"/>
      <dgm:spPr/>
    </dgm:pt>
    <dgm:pt modelId="{9A775837-6E6D-4878-846A-4296D2D0ECE0}" type="pres">
      <dgm:prSet presAssocID="{930A434D-6B8A-4D52-95A9-5253E3F41BB4}" presName="LevelOneTextNode" presStyleLbl="node0" presStyleIdx="0" presStyleCnt="1" custLinFactNeighborX="-2885">
        <dgm:presLayoutVars>
          <dgm:chPref val="3"/>
        </dgm:presLayoutVars>
      </dgm:prSet>
      <dgm:spPr/>
    </dgm:pt>
    <dgm:pt modelId="{578F55ED-FAB3-483B-A961-14711331576B}" type="pres">
      <dgm:prSet presAssocID="{930A434D-6B8A-4D52-95A9-5253E3F41BB4}" presName="level2hierChild" presStyleCnt="0"/>
      <dgm:spPr/>
    </dgm:pt>
    <dgm:pt modelId="{0C2AF27E-2E89-422D-B063-AFBE2EFBA4ED}" type="pres">
      <dgm:prSet presAssocID="{2DCF68C9-B29D-4540-A162-12AFFFAA6E65}" presName="conn2-1" presStyleLbl="parChTrans1D2" presStyleIdx="0" presStyleCnt="2"/>
      <dgm:spPr/>
    </dgm:pt>
    <dgm:pt modelId="{45166732-D326-40F4-B792-08CE653B9D50}" type="pres">
      <dgm:prSet presAssocID="{2DCF68C9-B29D-4540-A162-12AFFFAA6E65}" presName="connTx" presStyleLbl="parChTrans1D2" presStyleIdx="0" presStyleCnt="2"/>
      <dgm:spPr/>
    </dgm:pt>
    <dgm:pt modelId="{E1569D6A-FB80-445B-9CE5-00E86273A6BB}" type="pres">
      <dgm:prSet presAssocID="{DE947A77-E79C-43B1-B168-5A41E82A9C65}" presName="root2" presStyleCnt="0"/>
      <dgm:spPr/>
    </dgm:pt>
    <dgm:pt modelId="{9385B190-32A0-4A2A-A5A7-8C09D0CE6D07}" type="pres">
      <dgm:prSet presAssocID="{DE947A77-E79C-43B1-B168-5A41E82A9C65}" presName="LevelTwoTextNode" presStyleLbl="node2" presStyleIdx="0" presStyleCnt="2">
        <dgm:presLayoutVars>
          <dgm:chPref val="3"/>
        </dgm:presLayoutVars>
      </dgm:prSet>
      <dgm:spPr/>
    </dgm:pt>
    <dgm:pt modelId="{FC31484C-248E-4418-AB7C-BE8525BAC04E}" type="pres">
      <dgm:prSet presAssocID="{DE947A77-E79C-43B1-B168-5A41E82A9C65}" presName="level3hierChild" presStyleCnt="0"/>
      <dgm:spPr/>
    </dgm:pt>
    <dgm:pt modelId="{9DD8A766-5B5B-4506-8029-608101F59293}" type="pres">
      <dgm:prSet presAssocID="{09D82E96-8F4E-4182-994D-6667459325CA}" presName="conn2-1" presStyleLbl="parChTrans1D3" presStyleIdx="0" presStyleCnt="4"/>
      <dgm:spPr/>
    </dgm:pt>
    <dgm:pt modelId="{6D5922DC-98CD-433F-B9AA-21B5F9B0D92D}" type="pres">
      <dgm:prSet presAssocID="{09D82E96-8F4E-4182-994D-6667459325CA}" presName="connTx" presStyleLbl="parChTrans1D3" presStyleIdx="0" presStyleCnt="4"/>
      <dgm:spPr/>
    </dgm:pt>
    <dgm:pt modelId="{D5F45903-851F-41BF-BDB5-892B2F32D1F3}" type="pres">
      <dgm:prSet presAssocID="{7A1A33B4-A0B1-46D6-8432-28DF95C4B501}" presName="root2" presStyleCnt="0"/>
      <dgm:spPr/>
    </dgm:pt>
    <dgm:pt modelId="{46ACB24A-9F5E-4895-A1C3-8885C1290C5E}" type="pres">
      <dgm:prSet presAssocID="{7A1A33B4-A0B1-46D6-8432-28DF95C4B501}" presName="LevelTwoTextNode" presStyleLbl="node3" presStyleIdx="0" presStyleCnt="4">
        <dgm:presLayoutVars>
          <dgm:chPref val="3"/>
        </dgm:presLayoutVars>
      </dgm:prSet>
      <dgm:spPr/>
    </dgm:pt>
    <dgm:pt modelId="{03C27FF5-1550-45CF-A680-6CAEE3067D42}" type="pres">
      <dgm:prSet presAssocID="{7A1A33B4-A0B1-46D6-8432-28DF95C4B501}" presName="level3hierChild" presStyleCnt="0"/>
      <dgm:spPr/>
    </dgm:pt>
    <dgm:pt modelId="{5229598D-0ED6-4869-A71A-AB65C24C81DD}" type="pres">
      <dgm:prSet presAssocID="{995E40FA-60E4-4218-81A1-3440CCCAE99E}" presName="conn2-1" presStyleLbl="parChTrans1D4" presStyleIdx="0" presStyleCnt="10"/>
      <dgm:spPr/>
    </dgm:pt>
    <dgm:pt modelId="{559706A9-3A39-427E-83A9-1E5F781E6948}" type="pres">
      <dgm:prSet presAssocID="{995E40FA-60E4-4218-81A1-3440CCCAE99E}" presName="connTx" presStyleLbl="parChTrans1D4" presStyleIdx="0" presStyleCnt="10"/>
      <dgm:spPr/>
    </dgm:pt>
    <dgm:pt modelId="{7D9C282F-2A85-4E29-94A1-E4A3A9FAE619}" type="pres">
      <dgm:prSet presAssocID="{5A3FDF3A-8E41-4C4E-ACD8-5FC3268934DC}" presName="root2" presStyleCnt="0"/>
      <dgm:spPr/>
    </dgm:pt>
    <dgm:pt modelId="{1C33F6CD-FBC2-4883-B8E4-E11B80EB4AD7}" type="pres">
      <dgm:prSet presAssocID="{5A3FDF3A-8E41-4C4E-ACD8-5FC3268934DC}" presName="LevelTwoTextNode" presStyleLbl="node4" presStyleIdx="0" presStyleCnt="10">
        <dgm:presLayoutVars>
          <dgm:chPref val="3"/>
        </dgm:presLayoutVars>
      </dgm:prSet>
      <dgm:spPr/>
    </dgm:pt>
    <dgm:pt modelId="{1BADEBE3-CD33-4E2A-93ED-8C5D17CB0F16}" type="pres">
      <dgm:prSet presAssocID="{5A3FDF3A-8E41-4C4E-ACD8-5FC3268934DC}" presName="level3hierChild" presStyleCnt="0"/>
      <dgm:spPr/>
    </dgm:pt>
    <dgm:pt modelId="{27A55B5E-A4A2-4080-BD73-B04F3A787118}" type="pres">
      <dgm:prSet presAssocID="{44E6AE42-B4FA-4F91-8911-165235240F85}" presName="conn2-1" presStyleLbl="parChTrans1D4" presStyleIdx="1" presStyleCnt="10"/>
      <dgm:spPr/>
    </dgm:pt>
    <dgm:pt modelId="{83D10FB7-EDBE-4244-BF15-CB2051F0EF4D}" type="pres">
      <dgm:prSet presAssocID="{44E6AE42-B4FA-4F91-8911-165235240F85}" presName="connTx" presStyleLbl="parChTrans1D4" presStyleIdx="1" presStyleCnt="10"/>
      <dgm:spPr/>
    </dgm:pt>
    <dgm:pt modelId="{A327DC7A-2C0C-408B-B57F-19E959B881E7}" type="pres">
      <dgm:prSet presAssocID="{1CB8D7DE-5060-4EA8-AAB6-AD7F061640E5}" presName="root2" presStyleCnt="0"/>
      <dgm:spPr/>
    </dgm:pt>
    <dgm:pt modelId="{7A42A581-3FA3-401E-A780-356A2E8CD951}" type="pres">
      <dgm:prSet presAssocID="{1CB8D7DE-5060-4EA8-AAB6-AD7F061640E5}" presName="LevelTwoTextNode" presStyleLbl="node4" presStyleIdx="1" presStyleCnt="10">
        <dgm:presLayoutVars>
          <dgm:chPref val="3"/>
        </dgm:presLayoutVars>
      </dgm:prSet>
      <dgm:spPr/>
    </dgm:pt>
    <dgm:pt modelId="{9BF7B038-A18E-49BA-8958-61896DC4A077}" type="pres">
      <dgm:prSet presAssocID="{1CB8D7DE-5060-4EA8-AAB6-AD7F061640E5}" presName="level3hierChild" presStyleCnt="0"/>
      <dgm:spPr/>
    </dgm:pt>
    <dgm:pt modelId="{D4EFAFCB-1134-41AA-B65B-80FEE364D0CE}" type="pres">
      <dgm:prSet presAssocID="{287EA63D-5CA8-4046-A915-D5F30D8C6D38}" presName="conn2-1" presStyleLbl="parChTrans1D4" presStyleIdx="2" presStyleCnt="10"/>
      <dgm:spPr/>
    </dgm:pt>
    <dgm:pt modelId="{36913FE3-1892-4CF2-92BC-B726DD07BF9B}" type="pres">
      <dgm:prSet presAssocID="{287EA63D-5CA8-4046-A915-D5F30D8C6D38}" presName="connTx" presStyleLbl="parChTrans1D4" presStyleIdx="2" presStyleCnt="10"/>
      <dgm:spPr/>
    </dgm:pt>
    <dgm:pt modelId="{DF8DDBFA-CBCE-4748-8AD8-805CDEF3A1B5}" type="pres">
      <dgm:prSet presAssocID="{94C8BA94-6E45-45A9-88BF-FEC0EFF5F347}" presName="root2" presStyleCnt="0"/>
      <dgm:spPr/>
    </dgm:pt>
    <dgm:pt modelId="{A7670C20-16AF-468A-8324-CA3BA0EBE338}" type="pres">
      <dgm:prSet presAssocID="{94C8BA94-6E45-45A9-88BF-FEC0EFF5F347}" presName="LevelTwoTextNode" presStyleLbl="node4" presStyleIdx="2" presStyleCnt="10">
        <dgm:presLayoutVars>
          <dgm:chPref val="3"/>
        </dgm:presLayoutVars>
      </dgm:prSet>
      <dgm:spPr/>
    </dgm:pt>
    <dgm:pt modelId="{21EBCF95-4980-4EBA-B90A-F07F0BEA6DDA}" type="pres">
      <dgm:prSet presAssocID="{94C8BA94-6E45-45A9-88BF-FEC0EFF5F347}" presName="level3hierChild" presStyleCnt="0"/>
      <dgm:spPr/>
    </dgm:pt>
    <dgm:pt modelId="{12E7D6E6-EA5B-48D7-8E7A-BBC130AB4C82}" type="pres">
      <dgm:prSet presAssocID="{AF0D5CD5-79FE-4235-9DED-EEA5F33F81A6}" presName="conn2-1" presStyleLbl="parChTrans1D4" presStyleIdx="3" presStyleCnt="10"/>
      <dgm:spPr/>
    </dgm:pt>
    <dgm:pt modelId="{F6B6704D-F757-4BEE-ACB1-DC9EF9267103}" type="pres">
      <dgm:prSet presAssocID="{AF0D5CD5-79FE-4235-9DED-EEA5F33F81A6}" presName="connTx" presStyleLbl="parChTrans1D4" presStyleIdx="3" presStyleCnt="10"/>
      <dgm:spPr/>
    </dgm:pt>
    <dgm:pt modelId="{BA8956E4-F1D9-47F4-8323-9A818EBB745E}" type="pres">
      <dgm:prSet presAssocID="{7E91F111-1158-47F7-9EFD-FBAABB6E97BB}" presName="root2" presStyleCnt="0"/>
      <dgm:spPr/>
    </dgm:pt>
    <dgm:pt modelId="{C4AE36F8-3D25-41D9-ADAD-D675F4DDE8FE}" type="pres">
      <dgm:prSet presAssocID="{7E91F111-1158-47F7-9EFD-FBAABB6E97BB}" presName="LevelTwoTextNode" presStyleLbl="node4" presStyleIdx="3" presStyleCnt="10">
        <dgm:presLayoutVars>
          <dgm:chPref val="3"/>
        </dgm:presLayoutVars>
      </dgm:prSet>
      <dgm:spPr/>
    </dgm:pt>
    <dgm:pt modelId="{92FAA9C1-3477-40B4-A37C-25DE5503FEE4}" type="pres">
      <dgm:prSet presAssocID="{7E91F111-1158-47F7-9EFD-FBAABB6E97BB}" presName="level3hierChild" presStyleCnt="0"/>
      <dgm:spPr/>
    </dgm:pt>
    <dgm:pt modelId="{FA330755-A0FD-4117-82D6-4644242EA565}" type="pres">
      <dgm:prSet presAssocID="{68744CC2-4EAF-464F-AE31-45D7C08A7BF8}" presName="conn2-1" presStyleLbl="parChTrans1D4" presStyleIdx="4" presStyleCnt="10"/>
      <dgm:spPr/>
    </dgm:pt>
    <dgm:pt modelId="{E76ACCA8-899E-4EF0-B9F5-EEF69EFC9E4F}" type="pres">
      <dgm:prSet presAssocID="{68744CC2-4EAF-464F-AE31-45D7C08A7BF8}" presName="connTx" presStyleLbl="parChTrans1D4" presStyleIdx="4" presStyleCnt="10"/>
      <dgm:spPr/>
    </dgm:pt>
    <dgm:pt modelId="{5D0862A5-872C-450E-B954-5781F366CF33}" type="pres">
      <dgm:prSet presAssocID="{BC4FF817-0B1E-42AC-AEF3-8DE024EE5B8B}" presName="root2" presStyleCnt="0"/>
      <dgm:spPr/>
    </dgm:pt>
    <dgm:pt modelId="{BE441A76-96F4-4114-86F5-B5349137E999}" type="pres">
      <dgm:prSet presAssocID="{BC4FF817-0B1E-42AC-AEF3-8DE024EE5B8B}" presName="LevelTwoTextNode" presStyleLbl="node4" presStyleIdx="4" presStyleCnt="10">
        <dgm:presLayoutVars>
          <dgm:chPref val="3"/>
        </dgm:presLayoutVars>
      </dgm:prSet>
      <dgm:spPr/>
    </dgm:pt>
    <dgm:pt modelId="{1ECA3993-0E7F-492D-9EAA-74803520B263}" type="pres">
      <dgm:prSet presAssocID="{BC4FF817-0B1E-42AC-AEF3-8DE024EE5B8B}" presName="level3hierChild" presStyleCnt="0"/>
      <dgm:spPr/>
    </dgm:pt>
    <dgm:pt modelId="{CB36058A-45A6-48FE-A17B-22D92B6DECC6}" type="pres">
      <dgm:prSet presAssocID="{817B926F-A9B2-4A8F-AD7C-85FADBCF9C0F}" presName="conn2-1" presStyleLbl="parChTrans1D3" presStyleIdx="1" presStyleCnt="4"/>
      <dgm:spPr/>
    </dgm:pt>
    <dgm:pt modelId="{9A03277C-680E-45F9-B38B-6E4FA5749CEB}" type="pres">
      <dgm:prSet presAssocID="{817B926F-A9B2-4A8F-AD7C-85FADBCF9C0F}" presName="connTx" presStyleLbl="parChTrans1D3" presStyleIdx="1" presStyleCnt="4"/>
      <dgm:spPr/>
    </dgm:pt>
    <dgm:pt modelId="{F6E315FB-F23D-480D-9813-155791205942}" type="pres">
      <dgm:prSet presAssocID="{D6B41BF0-ABB2-4DD0-A80A-418A1795F2E3}" presName="root2" presStyleCnt="0"/>
      <dgm:spPr/>
    </dgm:pt>
    <dgm:pt modelId="{5044E6D9-3AA8-4EEA-B7BF-A8464EC84ADB}" type="pres">
      <dgm:prSet presAssocID="{D6B41BF0-ABB2-4DD0-A80A-418A1795F2E3}" presName="LevelTwoTextNode" presStyleLbl="node3" presStyleIdx="1" presStyleCnt="4">
        <dgm:presLayoutVars>
          <dgm:chPref val="3"/>
        </dgm:presLayoutVars>
      </dgm:prSet>
      <dgm:spPr/>
    </dgm:pt>
    <dgm:pt modelId="{D20A63D3-DDCB-410A-A377-CAAFA194966F}" type="pres">
      <dgm:prSet presAssocID="{D6B41BF0-ABB2-4DD0-A80A-418A1795F2E3}" presName="level3hierChild" presStyleCnt="0"/>
      <dgm:spPr/>
    </dgm:pt>
    <dgm:pt modelId="{973D181E-BBF0-4B41-A834-9676F21F36B8}" type="pres">
      <dgm:prSet presAssocID="{0EFF2881-D0EC-491C-9A31-F354C60D790D}" presName="conn2-1" presStyleLbl="parChTrans1D4" presStyleIdx="5" presStyleCnt="10"/>
      <dgm:spPr/>
    </dgm:pt>
    <dgm:pt modelId="{A219E4DC-0ED5-45A6-850C-D434E0843366}" type="pres">
      <dgm:prSet presAssocID="{0EFF2881-D0EC-491C-9A31-F354C60D790D}" presName="connTx" presStyleLbl="parChTrans1D4" presStyleIdx="5" presStyleCnt="10"/>
      <dgm:spPr/>
    </dgm:pt>
    <dgm:pt modelId="{B17307A8-8FEB-4614-8D5F-23B5ECA11AA0}" type="pres">
      <dgm:prSet presAssocID="{51824167-3210-4E7D-A129-A15647950E19}" presName="root2" presStyleCnt="0"/>
      <dgm:spPr/>
    </dgm:pt>
    <dgm:pt modelId="{07416276-771D-4316-A90B-7FB4FB9B9349}" type="pres">
      <dgm:prSet presAssocID="{51824167-3210-4E7D-A129-A15647950E19}" presName="LevelTwoTextNode" presStyleLbl="node4" presStyleIdx="5" presStyleCnt="10">
        <dgm:presLayoutVars>
          <dgm:chPref val="3"/>
        </dgm:presLayoutVars>
      </dgm:prSet>
      <dgm:spPr/>
    </dgm:pt>
    <dgm:pt modelId="{EB05DA12-B3C7-4AA7-8F47-CC6F878ED417}" type="pres">
      <dgm:prSet presAssocID="{51824167-3210-4E7D-A129-A15647950E19}" presName="level3hierChild" presStyleCnt="0"/>
      <dgm:spPr/>
    </dgm:pt>
    <dgm:pt modelId="{F8F3FCCF-918E-4DE1-8F1E-69272D91996E}" type="pres">
      <dgm:prSet presAssocID="{71ACB008-D9A0-47AB-981F-D6B0262050D6}" presName="conn2-1" presStyleLbl="parChTrans1D2" presStyleIdx="1" presStyleCnt="2"/>
      <dgm:spPr/>
    </dgm:pt>
    <dgm:pt modelId="{80E88F64-6E85-42E5-92C2-37776E495AAA}" type="pres">
      <dgm:prSet presAssocID="{71ACB008-D9A0-47AB-981F-D6B0262050D6}" presName="connTx" presStyleLbl="parChTrans1D2" presStyleIdx="1" presStyleCnt="2"/>
      <dgm:spPr/>
    </dgm:pt>
    <dgm:pt modelId="{9FF14A04-4F52-42EA-8556-238CABD21711}" type="pres">
      <dgm:prSet presAssocID="{73ADC056-10CF-493A-8880-CF81184F0F8C}" presName="root2" presStyleCnt="0"/>
      <dgm:spPr/>
    </dgm:pt>
    <dgm:pt modelId="{86A7F125-CEB5-4B4E-B98D-A6CFB9FB289C}" type="pres">
      <dgm:prSet presAssocID="{73ADC056-10CF-493A-8880-CF81184F0F8C}" presName="LevelTwoTextNode" presStyleLbl="node2" presStyleIdx="1" presStyleCnt="2">
        <dgm:presLayoutVars>
          <dgm:chPref val="3"/>
        </dgm:presLayoutVars>
      </dgm:prSet>
      <dgm:spPr/>
    </dgm:pt>
    <dgm:pt modelId="{AF4E4B92-6CE8-41A6-BA82-FEA8BB672D79}" type="pres">
      <dgm:prSet presAssocID="{73ADC056-10CF-493A-8880-CF81184F0F8C}" presName="level3hierChild" presStyleCnt="0"/>
      <dgm:spPr/>
    </dgm:pt>
    <dgm:pt modelId="{9FD6918C-9E66-4238-A23F-A428F24DED19}" type="pres">
      <dgm:prSet presAssocID="{009D553E-AE73-4EC5-81B9-E2D29051B85F}" presName="conn2-1" presStyleLbl="parChTrans1D3" presStyleIdx="2" presStyleCnt="4"/>
      <dgm:spPr/>
    </dgm:pt>
    <dgm:pt modelId="{0149B22C-271F-457D-A811-5A59B489EF70}" type="pres">
      <dgm:prSet presAssocID="{009D553E-AE73-4EC5-81B9-E2D29051B85F}" presName="connTx" presStyleLbl="parChTrans1D3" presStyleIdx="2" presStyleCnt="4"/>
      <dgm:spPr/>
    </dgm:pt>
    <dgm:pt modelId="{D3962237-F8AC-44A9-8BBB-F82CD2F82238}" type="pres">
      <dgm:prSet presAssocID="{CD713803-5E4C-4AF7-8A02-77B9D51327A5}" presName="root2" presStyleCnt="0"/>
      <dgm:spPr/>
    </dgm:pt>
    <dgm:pt modelId="{9BB91E24-906C-4FC4-AC66-2E2BB1E5DA63}" type="pres">
      <dgm:prSet presAssocID="{CD713803-5E4C-4AF7-8A02-77B9D51327A5}" presName="LevelTwoTextNode" presStyleLbl="node3" presStyleIdx="2" presStyleCnt="4">
        <dgm:presLayoutVars>
          <dgm:chPref val="3"/>
        </dgm:presLayoutVars>
      </dgm:prSet>
      <dgm:spPr/>
    </dgm:pt>
    <dgm:pt modelId="{01DFD408-D6DD-439F-B241-529F3FFC817A}" type="pres">
      <dgm:prSet presAssocID="{CD713803-5E4C-4AF7-8A02-77B9D51327A5}" presName="level3hierChild" presStyleCnt="0"/>
      <dgm:spPr/>
    </dgm:pt>
    <dgm:pt modelId="{EA374345-6FDC-4808-80DA-D77DE9158004}" type="pres">
      <dgm:prSet presAssocID="{57AC5C43-C54F-4941-8DFD-8F4688E5AF65}" presName="conn2-1" presStyleLbl="parChTrans1D4" presStyleIdx="6" presStyleCnt="10"/>
      <dgm:spPr/>
    </dgm:pt>
    <dgm:pt modelId="{6B75A3BA-962F-4231-BD7F-12F7A42513F9}" type="pres">
      <dgm:prSet presAssocID="{57AC5C43-C54F-4941-8DFD-8F4688E5AF65}" presName="connTx" presStyleLbl="parChTrans1D4" presStyleIdx="6" presStyleCnt="10"/>
      <dgm:spPr/>
    </dgm:pt>
    <dgm:pt modelId="{7405A5C0-E7C6-4EB1-A9BF-87F764DCE55E}" type="pres">
      <dgm:prSet presAssocID="{907D8CA6-54C8-4E50-A84F-0A1938B580DF}" presName="root2" presStyleCnt="0"/>
      <dgm:spPr/>
    </dgm:pt>
    <dgm:pt modelId="{8EA983A5-61DC-4F0C-971E-58DC5DE34C8D}" type="pres">
      <dgm:prSet presAssocID="{907D8CA6-54C8-4E50-A84F-0A1938B580DF}" presName="LevelTwoTextNode" presStyleLbl="node4" presStyleIdx="6" presStyleCnt="10">
        <dgm:presLayoutVars>
          <dgm:chPref val="3"/>
        </dgm:presLayoutVars>
      </dgm:prSet>
      <dgm:spPr/>
    </dgm:pt>
    <dgm:pt modelId="{A7DB606A-6A4E-47B5-9636-CB64FAA48459}" type="pres">
      <dgm:prSet presAssocID="{907D8CA6-54C8-4E50-A84F-0A1938B580DF}" presName="level3hierChild" presStyleCnt="0"/>
      <dgm:spPr/>
    </dgm:pt>
    <dgm:pt modelId="{AE9FCF78-62A2-4732-9F5C-E888041345F9}" type="pres">
      <dgm:prSet presAssocID="{88D43CF5-56B0-4ABD-93C1-59CCB6121679}" presName="conn2-1" presStyleLbl="parChTrans1D4" presStyleIdx="7" presStyleCnt="10"/>
      <dgm:spPr/>
    </dgm:pt>
    <dgm:pt modelId="{19285DB6-3E77-4275-8F82-2C8E5E6989E8}" type="pres">
      <dgm:prSet presAssocID="{88D43CF5-56B0-4ABD-93C1-59CCB6121679}" presName="connTx" presStyleLbl="parChTrans1D4" presStyleIdx="7" presStyleCnt="10"/>
      <dgm:spPr/>
    </dgm:pt>
    <dgm:pt modelId="{8B699880-A823-4391-A522-1B1695EE7003}" type="pres">
      <dgm:prSet presAssocID="{4D806F6B-5482-462D-9FBC-57D8825163EF}" presName="root2" presStyleCnt="0"/>
      <dgm:spPr/>
    </dgm:pt>
    <dgm:pt modelId="{39B71F8E-B2A9-4DD5-B2E2-4388D45B1140}" type="pres">
      <dgm:prSet presAssocID="{4D806F6B-5482-462D-9FBC-57D8825163EF}" presName="LevelTwoTextNode" presStyleLbl="node4" presStyleIdx="7" presStyleCnt="10">
        <dgm:presLayoutVars>
          <dgm:chPref val="3"/>
        </dgm:presLayoutVars>
      </dgm:prSet>
      <dgm:spPr/>
    </dgm:pt>
    <dgm:pt modelId="{11865069-5485-4756-A09A-3AC9819BD78B}" type="pres">
      <dgm:prSet presAssocID="{4D806F6B-5482-462D-9FBC-57D8825163EF}" presName="level3hierChild" presStyleCnt="0"/>
      <dgm:spPr/>
    </dgm:pt>
    <dgm:pt modelId="{66BA7494-B4A7-4472-B959-09A16E6B4827}" type="pres">
      <dgm:prSet presAssocID="{96890018-E504-4C3F-B6C4-1E111AAA9FE0}" presName="conn2-1" presStyleLbl="parChTrans1D4" presStyleIdx="8" presStyleCnt="10"/>
      <dgm:spPr/>
    </dgm:pt>
    <dgm:pt modelId="{6BA3EDF9-6985-4A74-9386-F03DFC1F3AC8}" type="pres">
      <dgm:prSet presAssocID="{96890018-E504-4C3F-B6C4-1E111AAA9FE0}" presName="connTx" presStyleLbl="parChTrans1D4" presStyleIdx="8" presStyleCnt="10"/>
      <dgm:spPr/>
    </dgm:pt>
    <dgm:pt modelId="{DE82B899-F98D-46B1-9781-1F8E8B4953CE}" type="pres">
      <dgm:prSet presAssocID="{11C83E1B-2CBC-475F-8772-1D34AF7AD3E4}" presName="root2" presStyleCnt="0"/>
      <dgm:spPr/>
    </dgm:pt>
    <dgm:pt modelId="{6433CE07-604D-4A0B-A1A7-5A49D8CFAE8D}" type="pres">
      <dgm:prSet presAssocID="{11C83E1B-2CBC-475F-8772-1D34AF7AD3E4}" presName="LevelTwoTextNode" presStyleLbl="node4" presStyleIdx="8" presStyleCnt="10">
        <dgm:presLayoutVars>
          <dgm:chPref val="3"/>
        </dgm:presLayoutVars>
      </dgm:prSet>
      <dgm:spPr/>
    </dgm:pt>
    <dgm:pt modelId="{E836FC52-19B8-4337-AD89-FA27BBC46BBC}" type="pres">
      <dgm:prSet presAssocID="{11C83E1B-2CBC-475F-8772-1D34AF7AD3E4}" presName="level3hierChild" presStyleCnt="0"/>
      <dgm:spPr/>
    </dgm:pt>
    <dgm:pt modelId="{7F90274E-1CD3-4C72-B662-6FAAF2E20C5E}" type="pres">
      <dgm:prSet presAssocID="{9530CAA1-5161-449D-8754-37314980D944}" presName="conn2-1" presStyleLbl="parChTrans1D4" presStyleIdx="9" presStyleCnt="10"/>
      <dgm:spPr/>
    </dgm:pt>
    <dgm:pt modelId="{598DCBE9-DFC1-403F-B236-45078F4405AA}" type="pres">
      <dgm:prSet presAssocID="{9530CAA1-5161-449D-8754-37314980D944}" presName="connTx" presStyleLbl="parChTrans1D4" presStyleIdx="9" presStyleCnt="10"/>
      <dgm:spPr/>
    </dgm:pt>
    <dgm:pt modelId="{0A109B4C-F197-4470-8C9F-A5041614B370}" type="pres">
      <dgm:prSet presAssocID="{6BCD79D8-E8E7-491B-9DC0-904BDD88645F}" presName="root2" presStyleCnt="0"/>
      <dgm:spPr/>
    </dgm:pt>
    <dgm:pt modelId="{73713A68-FC9A-4FD9-BFBF-1F9DB451AC53}" type="pres">
      <dgm:prSet presAssocID="{6BCD79D8-E8E7-491B-9DC0-904BDD88645F}" presName="LevelTwoTextNode" presStyleLbl="node4" presStyleIdx="9" presStyleCnt="10">
        <dgm:presLayoutVars>
          <dgm:chPref val="3"/>
        </dgm:presLayoutVars>
      </dgm:prSet>
      <dgm:spPr/>
    </dgm:pt>
    <dgm:pt modelId="{6EE800FF-A915-4BD8-8A78-6A064A3B684F}" type="pres">
      <dgm:prSet presAssocID="{6BCD79D8-E8E7-491B-9DC0-904BDD88645F}" presName="level3hierChild" presStyleCnt="0"/>
      <dgm:spPr/>
    </dgm:pt>
    <dgm:pt modelId="{2CAB42AA-4DA5-4491-A892-85931CC43F9B}" type="pres">
      <dgm:prSet presAssocID="{2C2EB3E5-A45D-4528-9939-3A96E257FA21}" presName="conn2-1" presStyleLbl="parChTrans1D3" presStyleIdx="3" presStyleCnt="4"/>
      <dgm:spPr/>
    </dgm:pt>
    <dgm:pt modelId="{14BDF03C-20DF-4BDD-8B46-C067C2DBC20A}" type="pres">
      <dgm:prSet presAssocID="{2C2EB3E5-A45D-4528-9939-3A96E257FA21}" presName="connTx" presStyleLbl="parChTrans1D3" presStyleIdx="3" presStyleCnt="4"/>
      <dgm:spPr/>
    </dgm:pt>
    <dgm:pt modelId="{7478F6ED-61A0-4215-BB3A-66097B12F70D}" type="pres">
      <dgm:prSet presAssocID="{A57937D3-D594-47D5-BA87-85364AF561FE}" presName="root2" presStyleCnt="0"/>
      <dgm:spPr/>
    </dgm:pt>
    <dgm:pt modelId="{8B1253E2-DD1B-44F4-90A1-A4509B9F49CF}" type="pres">
      <dgm:prSet presAssocID="{A57937D3-D594-47D5-BA87-85364AF561FE}" presName="LevelTwoTextNode" presStyleLbl="node3" presStyleIdx="3" presStyleCnt="4">
        <dgm:presLayoutVars>
          <dgm:chPref val="3"/>
        </dgm:presLayoutVars>
      </dgm:prSet>
      <dgm:spPr/>
    </dgm:pt>
    <dgm:pt modelId="{AE3E5766-2C6B-4293-A025-9F82DA450DCE}" type="pres">
      <dgm:prSet presAssocID="{A57937D3-D594-47D5-BA87-85364AF561FE}" presName="level3hierChild" presStyleCnt="0"/>
      <dgm:spPr/>
    </dgm:pt>
  </dgm:ptLst>
  <dgm:cxnLst>
    <dgm:cxn modelId="{9CA2F401-7E03-4E70-84DB-C937BA3FFA1E}" type="presOf" srcId="{44E6AE42-B4FA-4F91-8911-165235240F85}" destId="{27A55B5E-A4A2-4080-BD73-B04F3A787118}" srcOrd="0" destOrd="0" presId="urn:microsoft.com/office/officeart/2005/8/layout/hierarchy2"/>
    <dgm:cxn modelId="{818F0C02-1A5D-4375-982F-0DA661176DF1}" type="presOf" srcId="{287EA63D-5CA8-4046-A915-D5F30D8C6D38}" destId="{36913FE3-1892-4CF2-92BC-B726DD07BF9B}" srcOrd="1" destOrd="0" presId="urn:microsoft.com/office/officeart/2005/8/layout/hierarchy2"/>
    <dgm:cxn modelId="{6CE04302-D2D6-43B9-8D16-CF5DF03419C5}" type="presOf" srcId="{7A1A33B4-A0B1-46D6-8432-28DF95C4B501}" destId="{46ACB24A-9F5E-4895-A1C3-8885C1290C5E}" srcOrd="0" destOrd="0" presId="urn:microsoft.com/office/officeart/2005/8/layout/hierarchy2"/>
    <dgm:cxn modelId="{990C2806-4B0C-4EA0-A604-D8CB0D27D24C}" type="presOf" srcId="{6BCD79D8-E8E7-491B-9DC0-904BDD88645F}" destId="{73713A68-FC9A-4FD9-BFBF-1F9DB451AC53}" srcOrd="0" destOrd="0" presId="urn:microsoft.com/office/officeart/2005/8/layout/hierarchy2"/>
    <dgm:cxn modelId="{D486A10B-21CB-4076-B3F0-93B7E9A80AA0}" type="presOf" srcId="{71ACB008-D9A0-47AB-981F-D6B0262050D6}" destId="{80E88F64-6E85-42E5-92C2-37776E495AAA}" srcOrd="1" destOrd="0" presId="urn:microsoft.com/office/officeart/2005/8/layout/hierarchy2"/>
    <dgm:cxn modelId="{933DDC0B-6236-4988-B9A3-DC253B8295B6}" type="presOf" srcId="{7E91F111-1158-47F7-9EFD-FBAABB6E97BB}" destId="{C4AE36F8-3D25-41D9-ADAD-D675F4DDE8FE}" srcOrd="0" destOrd="0" presId="urn:microsoft.com/office/officeart/2005/8/layout/hierarchy2"/>
    <dgm:cxn modelId="{1778880E-0A5A-413F-8C84-73D8C3AF8615}" srcId="{73ADC056-10CF-493A-8880-CF81184F0F8C}" destId="{CD713803-5E4C-4AF7-8A02-77B9D51327A5}" srcOrd="0" destOrd="0" parTransId="{009D553E-AE73-4EC5-81B9-E2D29051B85F}" sibTransId="{1A36056C-EF06-42F4-AF03-59F789469C57}"/>
    <dgm:cxn modelId="{E091850F-E66A-43D3-90C3-0A51232F35BD}" type="presOf" srcId="{57AC5C43-C54F-4941-8DFD-8F4688E5AF65}" destId="{6B75A3BA-962F-4231-BD7F-12F7A42513F9}" srcOrd="1" destOrd="0" presId="urn:microsoft.com/office/officeart/2005/8/layout/hierarchy2"/>
    <dgm:cxn modelId="{1959A618-2E9D-4401-9F1F-0B688121E865}" type="presOf" srcId="{817B926F-A9B2-4A8F-AD7C-85FADBCF9C0F}" destId="{9A03277C-680E-45F9-B38B-6E4FA5749CEB}" srcOrd="1" destOrd="0" presId="urn:microsoft.com/office/officeart/2005/8/layout/hierarchy2"/>
    <dgm:cxn modelId="{39DDF218-69B5-4DFE-B7D3-A817A988CBB9}" type="presOf" srcId="{1CB8D7DE-5060-4EA8-AAB6-AD7F061640E5}" destId="{7A42A581-3FA3-401E-A780-356A2E8CD951}" srcOrd="0" destOrd="0" presId="urn:microsoft.com/office/officeart/2005/8/layout/hierarchy2"/>
    <dgm:cxn modelId="{A3020D1A-D768-4EF8-ABF0-2250FD75068C}" srcId="{5A3FDF3A-8E41-4C4E-ACD8-5FC3268934DC}" destId="{1CB8D7DE-5060-4EA8-AAB6-AD7F061640E5}" srcOrd="0" destOrd="0" parTransId="{44E6AE42-B4FA-4F91-8911-165235240F85}" sibTransId="{70C73DE2-8736-4F5E-90C3-066713C0E792}"/>
    <dgm:cxn modelId="{3260931E-76A4-425B-B4C5-9C8604689D82}" srcId="{D6B41BF0-ABB2-4DD0-A80A-418A1795F2E3}" destId="{51824167-3210-4E7D-A129-A15647950E19}" srcOrd="0" destOrd="0" parTransId="{0EFF2881-D0EC-491C-9A31-F354C60D790D}" sibTransId="{AC5048F2-4DF7-43FA-A874-3A95648847C2}"/>
    <dgm:cxn modelId="{36D6B41E-90BA-449F-8BF6-5785B1DD11AD}" type="presOf" srcId="{9530CAA1-5161-449D-8754-37314980D944}" destId="{7F90274E-1CD3-4C72-B662-6FAAF2E20C5E}" srcOrd="0" destOrd="0" presId="urn:microsoft.com/office/officeart/2005/8/layout/hierarchy2"/>
    <dgm:cxn modelId="{3DB2BB1E-EF5C-4A3E-8EC9-0C56CFC530F1}" type="presOf" srcId="{CD713803-5E4C-4AF7-8A02-77B9D51327A5}" destId="{9BB91E24-906C-4FC4-AC66-2E2BB1E5DA63}" srcOrd="0" destOrd="0" presId="urn:microsoft.com/office/officeart/2005/8/layout/hierarchy2"/>
    <dgm:cxn modelId="{BD8CD123-CFA7-4910-AB3F-2C2C1711E3DA}" type="presOf" srcId="{51824167-3210-4E7D-A129-A15647950E19}" destId="{07416276-771D-4316-A90B-7FB4FB9B9349}" srcOrd="0" destOrd="0" presId="urn:microsoft.com/office/officeart/2005/8/layout/hierarchy2"/>
    <dgm:cxn modelId="{C01DA329-28B0-42F5-8746-ADB3B2684271}" type="presOf" srcId="{0EFF2881-D0EC-491C-9A31-F354C60D790D}" destId="{A219E4DC-0ED5-45A6-850C-D434E0843366}" srcOrd="1" destOrd="0" presId="urn:microsoft.com/office/officeart/2005/8/layout/hierarchy2"/>
    <dgm:cxn modelId="{028D7A2D-5A2A-44F8-8165-FF44CF5C173D}" type="presOf" srcId="{AF0D5CD5-79FE-4235-9DED-EEA5F33F81A6}" destId="{12E7D6E6-EA5B-48D7-8E7A-BBC130AB4C82}" srcOrd="0" destOrd="0" presId="urn:microsoft.com/office/officeart/2005/8/layout/hierarchy2"/>
    <dgm:cxn modelId="{5E672938-0128-4033-BEE4-915534384ADB}" type="presOf" srcId="{2C2EB3E5-A45D-4528-9939-3A96E257FA21}" destId="{14BDF03C-20DF-4BDD-8B46-C067C2DBC20A}" srcOrd="1" destOrd="0" presId="urn:microsoft.com/office/officeart/2005/8/layout/hierarchy2"/>
    <dgm:cxn modelId="{B10D4138-2E9C-426C-AF14-443CF3007D3C}" srcId="{CD713803-5E4C-4AF7-8A02-77B9D51327A5}" destId="{907D8CA6-54C8-4E50-A84F-0A1938B580DF}" srcOrd="0" destOrd="0" parTransId="{57AC5C43-C54F-4941-8DFD-8F4688E5AF65}" sibTransId="{1899867E-2E93-4A70-B3D2-9A6C23E62F3B}"/>
    <dgm:cxn modelId="{D09B5538-6A13-4FD3-9B1C-94678A6A87DC}" type="presOf" srcId="{94C8BA94-6E45-45A9-88BF-FEC0EFF5F347}" destId="{A7670C20-16AF-468A-8324-CA3BA0EBE338}" srcOrd="0" destOrd="0" presId="urn:microsoft.com/office/officeart/2005/8/layout/hierarchy2"/>
    <dgm:cxn modelId="{88C79A3B-AE22-4D79-B03C-2BC7E4AE067E}" type="presOf" srcId="{2DCF68C9-B29D-4540-A162-12AFFFAA6E65}" destId="{0C2AF27E-2E89-422D-B063-AFBE2EFBA4ED}" srcOrd="0" destOrd="0" presId="urn:microsoft.com/office/officeart/2005/8/layout/hierarchy2"/>
    <dgm:cxn modelId="{0594793D-1A32-4543-B73C-57324F5FFF2C}" srcId="{907D8CA6-54C8-4E50-A84F-0A1938B580DF}" destId="{4D806F6B-5482-462D-9FBC-57D8825163EF}" srcOrd="0" destOrd="0" parTransId="{88D43CF5-56B0-4ABD-93C1-59CCB6121679}" sibTransId="{D368594C-20FC-4A87-8E1C-81EAD07CC3C4}"/>
    <dgm:cxn modelId="{D0D56340-6C9A-4064-BD14-5E214E6D3EC8}" type="presOf" srcId="{AF0D5CD5-79FE-4235-9DED-EEA5F33F81A6}" destId="{F6B6704D-F757-4BEE-ACB1-DC9EF9267103}" srcOrd="1" destOrd="0" presId="urn:microsoft.com/office/officeart/2005/8/layout/hierarchy2"/>
    <dgm:cxn modelId="{FFDA5E5B-A522-4692-ACB9-6987322CA82F}" srcId="{7A1A33B4-A0B1-46D6-8432-28DF95C4B501}" destId="{5A3FDF3A-8E41-4C4E-ACD8-5FC3268934DC}" srcOrd="0" destOrd="0" parTransId="{995E40FA-60E4-4218-81A1-3440CCCAE99E}" sibTransId="{DB2F3F67-85CB-4F3A-9FF2-8548EECEFEB0}"/>
    <dgm:cxn modelId="{5D4CA75E-350F-45C4-9306-C98CB861AD59}" type="presOf" srcId="{995E40FA-60E4-4218-81A1-3440CCCAE99E}" destId="{559706A9-3A39-427E-83A9-1E5F781E6948}" srcOrd="1" destOrd="0" presId="urn:microsoft.com/office/officeart/2005/8/layout/hierarchy2"/>
    <dgm:cxn modelId="{18F94741-146C-40C8-84C8-A80F6A2C1597}" type="presOf" srcId="{96890018-E504-4C3F-B6C4-1E111AAA9FE0}" destId="{66BA7494-B4A7-4472-B959-09A16E6B4827}" srcOrd="0" destOrd="0" presId="urn:microsoft.com/office/officeart/2005/8/layout/hierarchy2"/>
    <dgm:cxn modelId="{B4805561-CC75-4B4F-9164-3834B4930118}" type="presOf" srcId="{907D8CA6-54C8-4E50-A84F-0A1938B580DF}" destId="{8EA983A5-61DC-4F0C-971E-58DC5DE34C8D}" srcOrd="0" destOrd="0" presId="urn:microsoft.com/office/officeart/2005/8/layout/hierarchy2"/>
    <dgm:cxn modelId="{DCBFC961-2CF8-4EA0-BFFB-E72D1D243E6C}" srcId="{DE947A77-E79C-43B1-B168-5A41E82A9C65}" destId="{7A1A33B4-A0B1-46D6-8432-28DF95C4B501}" srcOrd="0" destOrd="0" parTransId="{09D82E96-8F4E-4182-994D-6667459325CA}" sibTransId="{3B44AB9F-2242-4D18-9ED0-6CC9356BB4FA}"/>
    <dgm:cxn modelId="{BD634863-6C6F-43BB-8F60-614EE1559D18}" srcId="{DE947A77-E79C-43B1-B168-5A41E82A9C65}" destId="{D6B41BF0-ABB2-4DD0-A80A-418A1795F2E3}" srcOrd="1" destOrd="0" parTransId="{817B926F-A9B2-4A8F-AD7C-85FADBCF9C0F}" sibTransId="{A1EA2A4C-27B2-43ED-A028-253712C1DAB8}"/>
    <dgm:cxn modelId="{1A18C165-0435-4C44-9097-24261BAE88FB}" type="presOf" srcId="{817B926F-A9B2-4A8F-AD7C-85FADBCF9C0F}" destId="{CB36058A-45A6-48FE-A17B-22D92B6DECC6}" srcOrd="0" destOrd="0" presId="urn:microsoft.com/office/officeart/2005/8/layout/hierarchy2"/>
    <dgm:cxn modelId="{B1CB8E66-A054-4034-AD7B-320E3CDC4FDD}" type="presOf" srcId="{DE947A77-E79C-43B1-B168-5A41E82A9C65}" destId="{9385B190-32A0-4A2A-A5A7-8C09D0CE6D07}" srcOrd="0" destOrd="0" presId="urn:microsoft.com/office/officeart/2005/8/layout/hierarchy2"/>
    <dgm:cxn modelId="{BFF3F566-7108-4344-A8AB-CF85B7CE8FCC}" type="presOf" srcId="{4D806F6B-5482-462D-9FBC-57D8825163EF}" destId="{39B71F8E-B2A9-4DD5-B2E2-4388D45B1140}" srcOrd="0" destOrd="0" presId="urn:microsoft.com/office/officeart/2005/8/layout/hierarchy2"/>
    <dgm:cxn modelId="{83F86667-9D29-4DB9-88B0-460173F7923B}" srcId="{73ADC056-10CF-493A-8880-CF81184F0F8C}" destId="{A57937D3-D594-47D5-BA87-85364AF561FE}" srcOrd="1" destOrd="0" parTransId="{2C2EB3E5-A45D-4528-9939-3A96E257FA21}" sibTransId="{2080D6D6-7026-4188-94D3-762ABB139EAB}"/>
    <dgm:cxn modelId="{C3911A69-32B6-49F6-9AC5-C9A8F74FA4A4}" type="presOf" srcId="{88D43CF5-56B0-4ABD-93C1-59CCB6121679}" destId="{AE9FCF78-62A2-4732-9F5C-E888041345F9}" srcOrd="0" destOrd="0" presId="urn:microsoft.com/office/officeart/2005/8/layout/hierarchy2"/>
    <dgm:cxn modelId="{CEF9A469-31B4-48EA-8FDC-4801611563D3}" type="presOf" srcId="{009D553E-AE73-4EC5-81B9-E2D29051B85F}" destId="{9FD6918C-9E66-4238-A23F-A428F24DED19}" srcOrd="0" destOrd="0" presId="urn:microsoft.com/office/officeart/2005/8/layout/hierarchy2"/>
    <dgm:cxn modelId="{C5318C6D-8A00-4FC8-87BC-26C9D3CADD69}" type="presOf" srcId="{D6B41BF0-ABB2-4DD0-A80A-418A1795F2E3}" destId="{5044E6D9-3AA8-4EEA-B7BF-A8464EC84ADB}" srcOrd="0" destOrd="0" presId="urn:microsoft.com/office/officeart/2005/8/layout/hierarchy2"/>
    <dgm:cxn modelId="{269C524F-88F6-48A8-B984-4C27429A40E1}" srcId="{967C8611-27A8-4035-892C-1B27EC9ACFC0}" destId="{930A434D-6B8A-4D52-95A9-5253E3F41BB4}" srcOrd="0" destOrd="0" parTransId="{DDEFC1CB-25C8-4067-A6B3-58495E74B841}" sibTransId="{094FE962-E004-4244-AAEE-37D259AC6692}"/>
    <dgm:cxn modelId="{2DC0C071-FC7A-4DB0-98C3-B199D3E82C14}" srcId="{907D8CA6-54C8-4E50-A84F-0A1938B580DF}" destId="{11C83E1B-2CBC-475F-8772-1D34AF7AD3E4}" srcOrd="1" destOrd="0" parTransId="{96890018-E504-4C3F-B6C4-1E111AAA9FE0}" sibTransId="{C8FE0182-1933-47E0-9643-18C5752AF310}"/>
    <dgm:cxn modelId="{29FAC776-E013-40E8-BD8D-68E6DBEC1DBE}" type="presOf" srcId="{44E6AE42-B4FA-4F91-8911-165235240F85}" destId="{83D10FB7-EDBE-4244-BF15-CB2051F0EF4D}" srcOrd="1" destOrd="0" presId="urn:microsoft.com/office/officeart/2005/8/layout/hierarchy2"/>
    <dgm:cxn modelId="{3AFBCD7A-A918-4FBD-9E7F-46CB0281AC78}" type="presOf" srcId="{71ACB008-D9A0-47AB-981F-D6B0262050D6}" destId="{F8F3FCCF-918E-4DE1-8F1E-69272D91996E}" srcOrd="0" destOrd="0" presId="urn:microsoft.com/office/officeart/2005/8/layout/hierarchy2"/>
    <dgm:cxn modelId="{1FFAF05A-B553-4642-AE4C-6D535174AC98}" type="presOf" srcId="{BC4FF817-0B1E-42AC-AEF3-8DE024EE5B8B}" destId="{BE441A76-96F4-4114-86F5-B5349137E999}" srcOrd="0" destOrd="0" presId="urn:microsoft.com/office/officeart/2005/8/layout/hierarchy2"/>
    <dgm:cxn modelId="{7B7D7D7E-F6EF-4EA7-B919-A91CB547E124}" type="presOf" srcId="{2C2EB3E5-A45D-4528-9939-3A96E257FA21}" destId="{2CAB42AA-4DA5-4491-A892-85931CC43F9B}" srcOrd="0" destOrd="0" presId="urn:microsoft.com/office/officeart/2005/8/layout/hierarchy2"/>
    <dgm:cxn modelId="{E24C9C7E-6087-423B-8D77-2A65B3241EC2}" type="presOf" srcId="{11C83E1B-2CBC-475F-8772-1D34AF7AD3E4}" destId="{6433CE07-604D-4A0B-A1A7-5A49D8CFAE8D}" srcOrd="0" destOrd="0" presId="urn:microsoft.com/office/officeart/2005/8/layout/hierarchy2"/>
    <dgm:cxn modelId="{13E22982-416F-4F61-A9D1-8E6E5622E0B1}" type="presOf" srcId="{A57937D3-D594-47D5-BA87-85364AF561FE}" destId="{8B1253E2-DD1B-44F4-90A1-A4509B9F49CF}" srcOrd="0" destOrd="0" presId="urn:microsoft.com/office/officeart/2005/8/layout/hierarchy2"/>
    <dgm:cxn modelId="{5B0F0583-7BDE-4B9B-BBCB-5DCA2D3125E0}" type="presOf" srcId="{2DCF68C9-B29D-4540-A162-12AFFFAA6E65}" destId="{45166732-D326-40F4-B792-08CE653B9D50}" srcOrd="1" destOrd="0" presId="urn:microsoft.com/office/officeart/2005/8/layout/hierarchy2"/>
    <dgm:cxn modelId="{DC13338C-5450-4E41-96B7-F6607D30C22F}" type="presOf" srcId="{96890018-E504-4C3F-B6C4-1E111AAA9FE0}" destId="{6BA3EDF9-6985-4A74-9386-F03DFC1F3AC8}" srcOrd="1" destOrd="0" presId="urn:microsoft.com/office/officeart/2005/8/layout/hierarchy2"/>
    <dgm:cxn modelId="{6BA1CE94-35F4-4FAF-8EB9-4B588FE5406A}" type="presOf" srcId="{09D82E96-8F4E-4182-994D-6667459325CA}" destId="{9DD8A766-5B5B-4506-8029-608101F59293}" srcOrd="0" destOrd="0" presId="urn:microsoft.com/office/officeart/2005/8/layout/hierarchy2"/>
    <dgm:cxn modelId="{F2FD2A95-96A4-453D-84A2-039ADB0F203B}" type="presOf" srcId="{9530CAA1-5161-449D-8754-37314980D944}" destId="{598DCBE9-DFC1-403F-B236-45078F4405AA}" srcOrd="1" destOrd="0" presId="urn:microsoft.com/office/officeart/2005/8/layout/hierarchy2"/>
    <dgm:cxn modelId="{F7D40496-799B-4529-99FB-87F3553ED812}" type="presOf" srcId="{930A434D-6B8A-4D52-95A9-5253E3F41BB4}" destId="{9A775837-6E6D-4878-846A-4296D2D0ECE0}" srcOrd="0" destOrd="0" presId="urn:microsoft.com/office/officeart/2005/8/layout/hierarchy2"/>
    <dgm:cxn modelId="{097F5F9B-5EEE-462A-925E-954722E63C96}" type="presOf" srcId="{68744CC2-4EAF-464F-AE31-45D7C08A7BF8}" destId="{E76ACCA8-899E-4EF0-B9F5-EEF69EFC9E4F}" srcOrd="1" destOrd="0" presId="urn:microsoft.com/office/officeart/2005/8/layout/hierarchy2"/>
    <dgm:cxn modelId="{804694B4-9395-4B54-8BB9-506D9428DDC9}" srcId="{7A1A33B4-A0B1-46D6-8432-28DF95C4B501}" destId="{BC4FF817-0B1E-42AC-AEF3-8DE024EE5B8B}" srcOrd="2" destOrd="0" parTransId="{68744CC2-4EAF-464F-AE31-45D7C08A7BF8}" sibTransId="{E8D4FBF4-5823-4045-904C-CB55391475C3}"/>
    <dgm:cxn modelId="{CDEDE3B4-ED47-4A5E-9835-4F16CCE582DA}" type="presOf" srcId="{73ADC056-10CF-493A-8880-CF81184F0F8C}" destId="{86A7F125-CEB5-4B4E-B98D-A6CFB9FB289C}" srcOrd="0" destOrd="0" presId="urn:microsoft.com/office/officeart/2005/8/layout/hierarchy2"/>
    <dgm:cxn modelId="{B108EDB8-A50F-4E3B-90CB-9F17E2E851BD}" type="presOf" srcId="{0EFF2881-D0EC-491C-9A31-F354C60D790D}" destId="{973D181E-BBF0-4B41-A834-9676F21F36B8}" srcOrd="0" destOrd="0" presId="urn:microsoft.com/office/officeart/2005/8/layout/hierarchy2"/>
    <dgm:cxn modelId="{B34927BD-DE88-46E4-84A5-834CB15404BA}" type="presOf" srcId="{967C8611-27A8-4035-892C-1B27EC9ACFC0}" destId="{3B92DF15-9370-4768-8226-83D962EC831B}" srcOrd="0" destOrd="0" presId="urn:microsoft.com/office/officeart/2005/8/layout/hierarchy2"/>
    <dgm:cxn modelId="{FCEAE1C1-A43B-4A89-B1BA-2C4328255424}" type="presOf" srcId="{68744CC2-4EAF-464F-AE31-45D7C08A7BF8}" destId="{FA330755-A0FD-4117-82D6-4644242EA565}" srcOrd="0" destOrd="0" presId="urn:microsoft.com/office/officeart/2005/8/layout/hierarchy2"/>
    <dgm:cxn modelId="{2A28F0C2-1EC3-4F20-86F5-941A6592FC02}" type="presOf" srcId="{88D43CF5-56B0-4ABD-93C1-59CCB6121679}" destId="{19285DB6-3E77-4275-8F82-2C8E5E6989E8}" srcOrd="1" destOrd="0" presId="urn:microsoft.com/office/officeart/2005/8/layout/hierarchy2"/>
    <dgm:cxn modelId="{66A7C1C8-E287-4E34-8700-F899F18096F3}" type="presOf" srcId="{57AC5C43-C54F-4941-8DFD-8F4688E5AF65}" destId="{EA374345-6FDC-4808-80DA-D77DE9158004}" srcOrd="0" destOrd="0" presId="urn:microsoft.com/office/officeart/2005/8/layout/hierarchy2"/>
    <dgm:cxn modelId="{F39F8BD9-5C2D-4C60-9EC2-4E47BFC9545D}" srcId="{7A1A33B4-A0B1-46D6-8432-28DF95C4B501}" destId="{7E91F111-1158-47F7-9EFD-FBAABB6E97BB}" srcOrd="1" destOrd="0" parTransId="{AF0D5CD5-79FE-4235-9DED-EEA5F33F81A6}" sibTransId="{ADE841FB-6CAC-4180-BB3F-5E4A85B9382C}"/>
    <dgm:cxn modelId="{AC0494D9-9371-4087-8151-C2C7BD22991A}" type="presOf" srcId="{09D82E96-8F4E-4182-994D-6667459325CA}" destId="{6D5922DC-98CD-433F-B9AA-21B5F9B0D92D}" srcOrd="1" destOrd="0" presId="urn:microsoft.com/office/officeart/2005/8/layout/hierarchy2"/>
    <dgm:cxn modelId="{CC779BE1-2016-4E15-B8C7-481D1318DFB9}" type="presOf" srcId="{287EA63D-5CA8-4046-A915-D5F30D8C6D38}" destId="{D4EFAFCB-1134-41AA-B65B-80FEE364D0CE}" srcOrd="0" destOrd="0" presId="urn:microsoft.com/office/officeart/2005/8/layout/hierarchy2"/>
    <dgm:cxn modelId="{73BEB4E5-4918-4F41-BEE4-B53D5D7DBED7}" type="presOf" srcId="{5A3FDF3A-8E41-4C4E-ACD8-5FC3268934DC}" destId="{1C33F6CD-FBC2-4883-B8E4-E11B80EB4AD7}" srcOrd="0" destOrd="0" presId="urn:microsoft.com/office/officeart/2005/8/layout/hierarchy2"/>
    <dgm:cxn modelId="{7C2483E9-117B-4E25-BB07-3B584BF3BB76}" type="presOf" srcId="{009D553E-AE73-4EC5-81B9-E2D29051B85F}" destId="{0149B22C-271F-457D-A811-5A59B489EF70}" srcOrd="1" destOrd="0" presId="urn:microsoft.com/office/officeart/2005/8/layout/hierarchy2"/>
    <dgm:cxn modelId="{3F0DBAF3-083E-404B-94F7-30B31803833B}" srcId="{930A434D-6B8A-4D52-95A9-5253E3F41BB4}" destId="{DE947A77-E79C-43B1-B168-5A41E82A9C65}" srcOrd="0" destOrd="0" parTransId="{2DCF68C9-B29D-4540-A162-12AFFFAA6E65}" sibTransId="{15CCB819-8772-447F-A5BB-9B513C2159F9}"/>
    <dgm:cxn modelId="{A26E99F7-3E72-41DC-BA8F-A9593CBB9EA2}" srcId="{5A3FDF3A-8E41-4C4E-ACD8-5FC3268934DC}" destId="{94C8BA94-6E45-45A9-88BF-FEC0EFF5F347}" srcOrd="1" destOrd="0" parTransId="{287EA63D-5CA8-4046-A915-D5F30D8C6D38}" sibTransId="{B71EE742-9D9D-4CD7-9F91-3222ADA0A1EF}"/>
    <dgm:cxn modelId="{EAC67CF9-AB1F-47C5-9908-92444D78B9E2}" srcId="{930A434D-6B8A-4D52-95A9-5253E3F41BB4}" destId="{73ADC056-10CF-493A-8880-CF81184F0F8C}" srcOrd="1" destOrd="0" parTransId="{71ACB008-D9A0-47AB-981F-D6B0262050D6}" sibTransId="{81B7DFB9-A4E8-457A-8D77-E50384BA6C7C}"/>
    <dgm:cxn modelId="{3CF831FC-AB83-4873-9683-E523D7E1F7E9}" type="presOf" srcId="{995E40FA-60E4-4218-81A1-3440CCCAE99E}" destId="{5229598D-0ED6-4869-A71A-AB65C24C81DD}" srcOrd="0" destOrd="0" presId="urn:microsoft.com/office/officeart/2005/8/layout/hierarchy2"/>
    <dgm:cxn modelId="{B1FE92FC-303B-443D-9970-AEE46D089EC7}" srcId="{907D8CA6-54C8-4E50-A84F-0A1938B580DF}" destId="{6BCD79D8-E8E7-491B-9DC0-904BDD88645F}" srcOrd="2" destOrd="0" parTransId="{9530CAA1-5161-449D-8754-37314980D944}" sibTransId="{1EB68EE4-85F2-4968-9B0B-0D6E5237FEA5}"/>
    <dgm:cxn modelId="{70873D33-6DDC-470A-9B77-623EB71CEEE9}" type="presParOf" srcId="{3B92DF15-9370-4768-8226-83D962EC831B}" destId="{0955F182-66A4-46C2-A1A8-8C21CD3FF81C}" srcOrd="0" destOrd="0" presId="urn:microsoft.com/office/officeart/2005/8/layout/hierarchy2"/>
    <dgm:cxn modelId="{319B4945-5600-4A66-AB50-C6A41E784AD7}" type="presParOf" srcId="{0955F182-66A4-46C2-A1A8-8C21CD3FF81C}" destId="{9A775837-6E6D-4878-846A-4296D2D0ECE0}" srcOrd="0" destOrd="0" presId="urn:microsoft.com/office/officeart/2005/8/layout/hierarchy2"/>
    <dgm:cxn modelId="{FD57D35E-3FDC-496F-9B3A-EC0BA719470D}" type="presParOf" srcId="{0955F182-66A4-46C2-A1A8-8C21CD3FF81C}" destId="{578F55ED-FAB3-483B-A961-14711331576B}" srcOrd="1" destOrd="0" presId="urn:microsoft.com/office/officeart/2005/8/layout/hierarchy2"/>
    <dgm:cxn modelId="{EA4BE63F-1AF6-448B-9551-0C4F13BF0A5F}" type="presParOf" srcId="{578F55ED-FAB3-483B-A961-14711331576B}" destId="{0C2AF27E-2E89-422D-B063-AFBE2EFBA4ED}" srcOrd="0" destOrd="0" presId="urn:microsoft.com/office/officeart/2005/8/layout/hierarchy2"/>
    <dgm:cxn modelId="{17B38BB4-67CE-46BD-9DA1-D76D476E4B0F}" type="presParOf" srcId="{0C2AF27E-2E89-422D-B063-AFBE2EFBA4ED}" destId="{45166732-D326-40F4-B792-08CE653B9D50}" srcOrd="0" destOrd="0" presId="urn:microsoft.com/office/officeart/2005/8/layout/hierarchy2"/>
    <dgm:cxn modelId="{2738E25E-5642-4109-A968-046CA33169F0}" type="presParOf" srcId="{578F55ED-FAB3-483B-A961-14711331576B}" destId="{E1569D6A-FB80-445B-9CE5-00E86273A6BB}" srcOrd="1" destOrd="0" presId="urn:microsoft.com/office/officeart/2005/8/layout/hierarchy2"/>
    <dgm:cxn modelId="{D045A738-FA99-4933-990D-990A566957BC}" type="presParOf" srcId="{E1569D6A-FB80-445B-9CE5-00E86273A6BB}" destId="{9385B190-32A0-4A2A-A5A7-8C09D0CE6D07}" srcOrd="0" destOrd="0" presId="urn:microsoft.com/office/officeart/2005/8/layout/hierarchy2"/>
    <dgm:cxn modelId="{89973D9F-13C8-4F92-A2E0-A9393B30DF4A}" type="presParOf" srcId="{E1569D6A-FB80-445B-9CE5-00E86273A6BB}" destId="{FC31484C-248E-4418-AB7C-BE8525BAC04E}" srcOrd="1" destOrd="0" presId="urn:microsoft.com/office/officeart/2005/8/layout/hierarchy2"/>
    <dgm:cxn modelId="{7974588F-A883-41B4-89CE-8B492B8B1E9E}" type="presParOf" srcId="{FC31484C-248E-4418-AB7C-BE8525BAC04E}" destId="{9DD8A766-5B5B-4506-8029-608101F59293}" srcOrd="0" destOrd="0" presId="urn:microsoft.com/office/officeart/2005/8/layout/hierarchy2"/>
    <dgm:cxn modelId="{079CEED2-0922-4447-AB9A-BBE264869E5F}" type="presParOf" srcId="{9DD8A766-5B5B-4506-8029-608101F59293}" destId="{6D5922DC-98CD-433F-B9AA-21B5F9B0D92D}" srcOrd="0" destOrd="0" presId="urn:microsoft.com/office/officeart/2005/8/layout/hierarchy2"/>
    <dgm:cxn modelId="{323A7534-3003-426C-AC2B-A5CEEA2CF367}" type="presParOf" srcId="{FC31484C-248E-4418-AB7C-BE8525BAC04E}" destId="{D5F45903-851F-41BF-BDB5-892B2F32D1F3}" srcOrd="1" destOrd="0" presId="urn:microsoft.com/office/officeart/2005/8/layout/hierarchy2"/>
    <dgm:cxn modelId="{BE1152A6-25D1-442D-B1DA-1B1A63E16888}" type="presParOf" srcId="{D5F45903-851F-41BF-BDB5-892B2F32D1F3}" destId="{46ACB24A-9F5E-4895-A1C3-8885C1290C5E}" srcOrd="0" destOrd="0" presId="urn:microsoft.com/office/officeart/2005/8/layout/hierarchy2"/>
    <dgm:cxn modelId="{3DD0C487-73F4-4B70-B6E0-7B1A8444E311}" type="presParOf" srcId="{D5F45903-851F-41BF-BDB5-892B2F32D1F3}" destId="{03C27FF5-1550-45CF-A680-6CAEE3067D42}" srcOrd="1" destOrd="0" presId="urn:microsoft.com/office/officeart/2005/8/layout/hierarchy2"/>
    <dgm:cxn modelId="{81CEACA8-BE91-4B4E-A80E-39B504F122E9}" type="presParOf" srcId="{03C27FF5-1550-45CF-A680-6CAEE3067D42}" destId="{5229598D-0ED6-4869-A71A-AB65C24C81DD}" srcOrd="0" destOrd="0" presId="urn:microsoft.com/office/officeart/2005/8/layout/hierarchy2"/>
    <dgm:cxn modelId="{BD1A03EC-30F7-4C61-8391-13CECAF4A344}" type="presParOf" srcId="{5229598D-0ED6-4869-A71A-AB65C24C81DD}" destId="{559706A9-3A39-427E-83A9-1E5F781E6948}" srcOrd="0" destOrd="0" presId="urn:microsoft.com/office/officeart/2005/8/layout/hierarchy2"/>
    <dgm:cxn modelId="{C5FE8DAD-F013-427A-B465-A32E95DA0D94}" type="presParOf" srcId="{03C27FF5-1550-45CF-A680-6CAEE3067D42}" destId="{7D9C282F-2A85-4E29-94A1-E4A3A9FAE619}" srcOrd="1" destOrd="0" presId="urn:microsoft.com/office/officeart/2005/8/layout/hierarchy2"/>
    <dgm:cxn modelId="{E5350E1E-E5C3-45EF-A640-81403BDC1C31}" type="presParOf" srcId="{7D9C282F-2A85-4E29-94A1-E4A3A9FAE619}" destId="{1C33F6CD-FBC2-4883-B8E4-E11B80EB4AD7}" srcOrd="0" destOrd="0" presId="urn:microsoft.com/office/officeart/2005/8/layout/hierarchy2"/>
    <dgm:cxn modelId="{E3550E9C-BBA0-4B03-A955-298ABFD32C3D}" type="presParOf" srcId="{7D9C282F-2A85-4E29-94A1-E4A3A9FAE619}" destId="{1BADEBE3-CD33-4E2A-93ED-8C5D17CB0F16}" srcOrd="1" destOrd="0" presId="urn:microsoft.com/office/officeart/2005/8/layout/hierarchy2"/>
    <dgm:cxn modelId="{A9A1B674-4A2B-43FC-A561-3FC6407C8AD0}" type="presParOf" srcId="{1BADEBE3-CD33-4E2A-93ED-8C5D17CB0F16}" destId="{27A55B5E-A4A2-4080-BD73-B04F3A787118}" srcOrd="0" destOrd="0" presId="urn:microsoft.com/office/officeart/2005/8/layout/hierarchy2"/>
    <dgm:cxn modelId="{F57283CD-64B7-4D96-80B7-ADCBB7DA19BF}" type="presParOf" srcId="{27A55B5E-A4A2-4080-BD73-B04F3A787118}" destId="{83D10FB7-EDBE-4244-BF15-CB2051F0EF4D}" srcOrd="0" destOrd="0" presId="urn:microsoft.com/office/officeart/2005/8/layout/hierarchy2"/>
    <dgm:cxn modelId="{EF6775F5-DA4D-4E59-BCC0-85F58B06DBFE}" type="presParOf" srcId="{1BADEBE3-CD33-4E2A-93ED-8C5D17CB0F16}" destId="{A327DC7A-2C0C-408B-B57F-19E959B881E7}" srcOrd="1" destOrd="0" presId="urn:microsoft.com/office/officeart/2005/8/layout/hierarchy2"/>
    <dgm:cxn modelId="{DA699E99-CB9A-400E-AE11-C5C36887F5CC}" type="presParOf" srcId="{A327DC7A-2C0C-408B-B57F-19E959B881E7}" destId="{7A42A581-3FA3-401E-A780-356A2E8CD951}" srcOrd="0" destOrd="0" presId="urn:microsoft.com/office/officeart/2005/8/layout/hierarchy2"/>
    <dgm:cxn modelId="{3A1F575B-2513-401A-83A8-202C487EF5EE}" type="presParOf" srcId="{A327DC7A-2C0C-408B-B57F-19E959B881E7}" destId="{9BF7B038-A18E-49BA-8958-61896DC4A077}" srcOrd="1" destOrd="0" presId="urn:microsoft.com/office/officeart/2005/8/layout/hierarchy2"/>
    <dgm:cxn modelId="{821F447C-24FB-4D20-9719-799E87D8E471}" type="presParOf" srcId="{1BADEBE3-CD33-4E2A-93ED-8C5D17CB0F16}" destId="{D4EFAFCB-1134-41AA-B65B-80FEE364D0CE}" srcOrd="2" destOrd="0" presId="urn:microsoft.com/office/officeart/2005/8/layout/hierarchy2"/>
    <dgm:cxn modelId="{5D9FE902-6541-4852-B8FB-1A25D33F43BA}" type="presParOf" srcId="{D4EFAFCB-1134-41AA-B65B-80FEE364D0CE}" destId="{36913FE3-1892-4CF2-92BC-B726DD07BF9B}" srcOrd="0" destOrd="0" presId="urn:microsoft.com/office/officeart/2005/8/layout/hierarchy2"/>
    <dgm:cxn modelId="{6C638899-A2FB-4086-BB64-4346EEA4C7CE}" type="presParOf" srcId="{1BADEBE3-CD33-4E2A-93ED-8C5D17CB0F16}" destId="{DF8DDBFA-CBCE-4748-8AD8-805CDEF3A1B5}" srcOrd="3" destOrd="0" presId="urn:microsoft.com/office/officeart/2005/8/layout/hierarchy2"/>
    <dgm:cxn modelId="{6B340633-ACD4-4CFC-A9D2-3BCA51CB0BBF}" type="presParOf" srcId="{DF8DDBFA-CBCE-4748-8AD8-805CDEF3A1B5}" destId="{A7670C20-16AF-468A-8324-CA3BA0EBE338}" srcOrd="0" destOrd="0" presId="urn:microsoft.com/office/officeart/2005/8/layout/hierarchy2"/>
    <dgm:cxn modelId="{FC4F5CA5-A678-4C54-9727-CB492D318C56}" type="presParOf" srcId="{DF8DDBFA-CBCE-4748-8AD8-805CDEF3A1B5}" destId="{21EBCF95-4980-4EBA-B90A-F07F0BEA6DDA}" srcOrd="1" destOrd="0" presId="urn:microsoft.com/office/officeart/2005/8/layout/hierarchy2"/>
    <dgm:cxn modelId="{AE2504CF-6C20-41DE-98A0-6BE754E9ADCD}" type="presParOf" srcId="{03C27FF5-1550-45CF-A680-6CAEE3067D42}" destId="{12E7D6E6-EA5B-48D7-8E7A-BBC130AB4C82}" srcOrd="2" destOrd="0" presId="urn:microsoft.com/office/officeart/2005/8/layout/hierarchy2"/>
    <dgm:cxn modelId="{55CBCAB1-B611-497C-B1D6-D85BDE0732C3}" type="presParOf" srcId="{12E7D6E6-EA5B-48D7-8E7A-BBC130AB4C82}" destId="{F6B6704D-F757-4BEE-ACB1-DC9EF9267103}" srcOrd="0" destOrd="0" presId="urn:microsoft.com/office/officeart/2005/8/layout/hierarchy2"/>
    <dgm:cxn modelId="{ADC7AEEA-63E8-430A-B055-0DE2028DAEB1}" type="presParOf" srcId="{03C27FF5-1550-45CF-A680-6CAEE3067D42}" destId="{BA8956E4-F1D9-47F4-8323-9A818EBB745E}" srcOrd="3" destOrd="0" presId="urn:microsoft.com/office/officeart/2005/8/layout/hierarchy2"/>
    <dgm:cxn modelId="{D33C2722-EF26-4B62-85B8-7CB66B467BFE}" type="presParOf" srcId="{BA8956E4-F1D9-47F4-8323-9A818EBB745E}" destId="{C4AE36F8-3D25-41D9-ADAD-D675F4DDE8FE}" srcOrd="0" destOrd="0" presId="urn:microsoft.com/office/officeart/2005/8/layout/hierarchy2"/>
    <dgm:cxn modelId="{0DC756CC-E200-4F9B-8442-BBD1C4C2BF25}" type="presParOf" srcId="{BA8956E4-F1D9-47F4-8323-9A818EBB745E}" destId="{92FAA9C1-3477-40B4-A37C-25DE5503FEE4}" srcOrd="1" destOrd="0" presId="urn:microsoft.com/office/officeart/2005/8/layout/hierarchy2"/>
    <dgm:cxn modelId="{55180C4D-4C45-45B3-B84C-F3B7BC82AC55}" type="presParOf" srcId="{03C27FF5-1550-45CF-A680-6CAEE3067D42}" destId="{FA330755-A0FD-4117-82D6-4644242EA565}" srcOrd="4" destOrd="0" presId="urn:microsoft.com/office/officeart/2005/8/layout/hierarchy2"/>
    <dgm:cxn modelId="{E6D5BF28-1D29-4D6C-B48D-3ADD82C37C9D}" type="presParOf" srcId="{FA330755-A0FD-4117-82D6-4644242EA565}" destId="{E76ACCA8-899E-4EF0-B9F5-EEF69EFC9E4F}" srcOrd="0" destOrd="0" presId="urn:microsoft.com/office/officeart/2005/8/layout/hierarchy2"/>
    <dgm:cxn modelId="{41CF0590-0509-4F03-8513-9B46F26027B2}" type="presParOf" srcId="{03C27FF5-1550-45CF-A680-6CAEE3067D42}" destId="{5D0862A5-872C-450E-B954-5781F366CF33}" srcOrd="5" destOrd="0" presId="urn:microsoft.com/office/officeart/2005/8/layout/hierarchy2"/>
    <dgm:cxn modelId="{FE5D62B3-E450-4B80-8549-9B1422BF0C9E}" type="presParOf" srcId="{5D0862A5-872C-450E-B954-5781F366CF33}" destId="{BE441A76-96F4-4114-86F5-B5349137E999}" srcOrd="0" destOrd="0" presId="urn:microsoft.com/office/officeart/2005/8/layout/hierarchy2"/>
    <dgm:cxn modelId="{E78FFADA-B7F8-41AA-A015-97A6310F7D87}" type="presParOf" srcId="{5D0862A5-872C-450E-B954-5781F366CF33}" destId="{1ECA3993-0E7F-492D-9EAA-74803520B263}" srcOrd="1" destOrd="0" presId="urn:microsoft.com/office/officeart/2005/8/layout/hierarchy2"/>
    <dgm:cxn modelId="{1608320E-9C15-4FA8-9857-D72E2F59080C}" type="presParOf" srcId="{FC31484C-248E-4418-AB7C-BE8525BAC04E}" destId="{CB36058A-45A6-48FE-A17B-22D92B6DECC6}" srcOrd="2" destOrd="0" presId="urn:microsoft.com/office/officeart/2005/8/layout/hierarchy2"/>
    <dgm:cxn modelId="{804BAABF-B440-4F19-90D1-1335E5E260EC}" type="presParOf" srcId="{CB36058A-45A6-48FE-A17B-22D92B6DECC6}" destId="{9A03277C-680E-45F9-B38B-6E4FA5749CEB}" srcOrd="0" destOrd="0" presId="urn:microsoft.com/office/officeart/2005/8/layout/hierarchy2"/>
    <dgm:cxn modelId="{F510DD48-32BE-4CB4-A167-3CF27BA212FF}" type="presParOf" srcId="{FC31484C-248E-4418-AB7C-BE8525BAC04E}" destId="{F6E315FB-F23D-480D-9813-155791205942}" srcOrd="3" destOrd="0" presId="urn:microsoft.com/office/officeart/2005/8/layout/hierarchy2"/>
    <dgm:cxn modelId="{626D66CE-CBD1-4145-9F60-77B0CFD2EAD2}" type="presParOf" srcId="{F6E315FB-F23D-480D-9813-155791205942}" destId="{5044E6D9-3AA8-4EEA-B7BF-A8464EC84ADB}" srcOrd="0" destOrd="0" presId="urn:microsoft.com/office/officeart/2005/8/layout/hierarchy2"/>
    <dgm:cxn modelId="{69EB8349-F91F-4CD5-A4E3-245F2F78B51A}" type="presParOf" srcId="{F6E315FB-F23D-480D-9813-155791205942}" destId="{D20A63D3-DDCB-410A-A377-CAAFA194966F}" srcOrd="1" destOrd="0" presId="urn:microsoft.com/office/officeart/2005/8/layout/hierarchy2"/>
    <dgm:cxn modelId="{AC50C4FE-E79E-4635-8B48-35C368FBA822}" type="presParOf" srcId="{D20A63D3-DDCB-410A-A377-CAAFA194966F}" destId="{973D181E-BBF0-4B41-A834-9676F21F36B8}" srcOrd="0" destOrd="0" presId="urn:microsoft.com/office/officeart/2005/8/layout/hierarchy2"/>
    <dgm:cxn modelId="{F5A3C4EF-B3A9-4223-B687-FD7CADD7E5BC}" type="presParOf" srcId="{973D181E-BBF0-4B41-A834-9676F21F36B8}" destId="{A219E4DC-0ED5-45A6-850C-D434E0843366}" srcOrd="0" destOrd="0" presId="urn:microsoft.com/office/officeart/2005/8/layout/hierarchy2"/>
    <dgm:cxn modelId="{B190E42A-CDCD-4C8D-86BE-272A9C3EAF8F}" type="presParOf" srcId="{D20A63D3-DDCB-410A-A377-CAAFA194966F}" destId="{B17307A8-8FEB-4614-8D5F-23B5ECA11AA0}" srcOrd="1" destOrd="0" presId="urn:microsoft.com/office/officeart/2005/8/layout/hierarchy2"/>
    <dgm:cxn modelId="{DD2704F0-2EFF-4C86-87F6-B08394625D45}" type="presParOf" srcId="{B17307A8-8FEB-4614-8D5F-23B5ECA11AA0}" destId="{07416276-771D-4316-A90B-7FB4FB9B9349}" srcOrd="0" destOrd="0" presId="urn:microsoft.com/office/officeart/2005/8/layout/hierarchy2"/>
    <dgm:cxn modelId="{D3CA7B48-0CE7-4808-8F98-D86D62E1AF05}" type="presParOf" srcId="{B17307A8-8FEB-4614-8D5F-23B5ECA11AA0}" destId="{EB05DA12-B3C7-4AA7-8F47-CC6F878ED417}" srcOrd="1" destOrd="0" presId="urn:microsoft.com/office/officeart/2005/8/layout/hierarchy2"/>
    <dgm:cxn modelId="{E7D1B064-3FFC-4292-9CE3-4A1F8CDEF980}" type="presParOf" srcId="{578F55ED-FAB3-483B-A961-14711331576B}" destId="{F8F3FCCF-918E-4DE1-8F1E-69272D91996E}" srcOrd="2" destOrd="0" presId="urn:microsoft.com/office/officeart/2005/8/layout/hierarchy2"/>
    <dgm:cxn modelId="{E84F871B-1A81-4227-AA10-3CE4967D0E6A}" type="presParOf" srcId="{F8F3FCCF-918E-4DE1-8F1E-69272D91996E}" destId="{80E88F64-6E85-42E5-92C2-37776E495AAA}" srcOrd="0" destOrd="0" presId="urn:microsoft.com/office/officeart/2005/8/layout/hierarchy2"/>
    <dgm:cxn modelId="{20D339CE-60ED-4595-86BF-1FC49AA697F1}" type="presParOf" srcId="{578F55ED-FAB3-483B-A961-14711331576B}" destId="{9FF14A04-4F52-42EA-8556-238CABD21711}" srcOrd="3" destOrd="0" presId="urn:microsoft.com/office/officeart/2005/8/layout/hierarchy2"/>
    <dgm:cxn modelId="{B181CA0D-7DB2-46C4-8AED-821954E60DEB}" type="presParOf" srcId="{9FF14A04-4F52-42EA-8556-238CABD21711}" destId="{86A7F125-CEB5-4B4E-B98D-A6CFB9FB289C}" srcOrd="0" destOrd="0" presId="urn:microsoft.com/office/officeart/2005/8/layout/hierarchy2"/>
    <dgm:cxn modelId="{ADC9D498-2314-417F-B05C-99868836128E}" type="presParOf" srcId="{9FF14A04-4F52-42EA-8556-238CABD21711}" destId="{AF4E4B92-6CE8-41A6-BA82-FEA8BB672D79}" srcOrd="1" destOrd="0" presId="urn:microsoft.com/office/officeart/2005/8/layout/hierarchy2"/>
    <dgm:cxn modelId="{4192E8C0-72F7-455A-9363-E49BCAE36136}" type="presParOf" srcId="{AF4E4B92-6CE8-41A6-BA82-FEA8BB672D79}" destId="{9FD6918C-9E66-4238-A23F-A428F24DED19}" srcOrd="0" destOrd="0" presId="urn:microsoft.com/office/officeart/2005/8/layout/hierarchy2"/>
    <dgm:cxn modelId="{A7C85635-AC38-4664-B042-2FB5709C207A}" type="presParOf" srcId="{9FD6918C-9E66-4238-A23F-A428F24DED19}" destId="{0149B22C-271F-457D-A811-5A59B489EF70}" srcOrd="0" destOrd="0" presId="urn:microsoft.com/office/officeart/2005/8/layout/hierarchy2"/>
    <dgm:cxn modelId="{E88475CD-1235-41AC-81A4-516ED2FE5245}" type="presParOf" srcId="{AF4E4B92-6CE8-41A6-BA82-FEA8BB672D79}" destId="{D3962237-F8AC-44A9-8BBB-F82CD2F82238}" srcOrd="1" destOrd="0" presId="urn:microsoft.com/office/officeart/2005/8/layout/hierarchy2"/>
    <dgm:cxn modelId="{B7D60D53-9E5F-4ABF-9B8C-C212C9C4666E}" type="presParOf" srcId="{D3962237-F8AC-44A9-8BBB-F82CD2F82238}" destId="{9BB91E24-906C-4FC4-AC66-2E2BB1E5DA63}" srcOrd="0" destOrd="0" presId="urn:microsoft.com/office/officeart/2005/8/layout/hierarchy2"/>
    <dgm:cxn modelId="{264BCEAA-5EC8-44E7-B376-0E8D45BA3975}" type="presParOf" srcId="{D3962237-F8AC-44A9-8BBB-F82CD2F82238}" destId="{01DFD408-D6DD-439F-B241-529F3FFC817A}" srcOrd="1" destOrd="0" presId="urn:microsoft.com/office/officeart/2005/8/layout/hierarchy2"/>
    <dgm:cxn modelId="{BFF373E3-49F5-4156-8248-A61CFCB9E770}" type="presParOf" srcId="{01DFD408-D6DD-439F-B241-529F3FFC817A}" destId="{EA374345-6FDC-4808-80DA-D77DE9158004}" srcOrd="0" destOrd="0" presId="urn:microsoft.com/office/officeart/2005/8/layout/hierarchy2"/>
    <dgm:cxn modelId="{38DA5CCD-EC0A-416E-872E-A4A31F716242}" type="presParOf" srcId="{EA374345-6FDC-4808-80DA-D77DE9158004}" destId="{6B75A3BA-962F-4231-BD7F-12F7A42513F9}" srcOrd="0" destOrd="0" presId="urn:microsoft.com/office/officeart/2005/8/layout/hierarchy2"/>
    <dgm:cxn modelId="{3719FB49-5AA5-48D5-80C6-FEDE45C83D64}" type="presParOf" srcId="{01DFD408-D6DD-439F-B241-529F3FFC817A}" destId="{7405A5C0-E7C6-4EB1-A9BF-87F764DCE55E}" srcOrd="1" destOrd="0" presId="urn:microsoft.com/office/officeart/2005/8/layout/hierarchy2"/>
    <dgm:cxn modelId="{DCE440D5-5017-4FDE-96EE-2A6683D254BD}" type="presParOf" srcId="{7405A5C0-E7C6-4EB1-A9BF-87F764DCE55E}" destId="{8EA983A5-61DC-4F0C-971E-58DC5DE34C8D}" srcOrd="0" destOrd="0" presId="urn:microsoft.com/office/officeart/2005/8/layout/hierarchy2"/>
    <dgm:cxn modelId="{FDE12808-BBC7-403A-9143-E21D06C91430}" type="presParOf" srcId="{7405A5C0-E7C6-4EB1-A9BF-87F764DCE55E}" destId="{A7DB606A-6A4E-47B5-9636-CB64FAA48459}" srcOrd="1" destOrd="0" presId="urn:microsoft.com/office/officeart/2005/8/layout/hierarchy2"/>
    <dgm:cxn modelId="{C24867C0-EDC3-4833-8B9A-CC879643EAD6}" type="presParOf" srcId="{A7DB606A-6A4E-47B5-9636-CB64FAA48459}" destId="{AE9FCF78-62A2-4732-9F5C-E888041345F9}" srcOrd="0" destOrd="0" presId="urn:microsoft.com/office/officeart/2005/8/layout/hierarchy2"/>
    <dgm:cxn modelId="{B7B557D1-C4DD-4AF8-918B-5CB134BFAA86}" type="presParOf" srcId="{AE9FCF78-62A2-4732-9F5C-E888041345F9}" destId="{19285DB6-3E77-4275-8F82-2C8E5E6989E8}" srcOrd="0" destOrd="0" presId="urn:microsoft.com/office/officeart/2005/8/layout/hierarchy2"/>
    <dgm:cxn modelId="{C185DB23-E72B-4DE6-B61E-5D0DB35A364B}" type="presParOf" srcId="{A7DB606A-6A4E-47B5-9636-CB64FAA48459}" destId="{8B699880-A823-4391-A522-1B1695EE7003}" srcOrd="1" destOrd="0" presId="urn:microsoft.com/office/officeart/2005/8/layout/hierarchy2"/>
    <dgm:cxn modelId="{367F2B2B-758D-4936-8C77-BB8EF1503A04}" type="presParOf" srcId="{8B699880-A823-4391-A522-1B1695EE7003}" destId="{39B71F8E-B2A9-4DD5-B2E2-4388D45B1140}" srcOrd="0" destOrd="0" presId="urn:microsoft.com/office/officeart/2005/8/layout/hierarchy2"/>
    <dgm:cxn modelId="{436D558F-DEE5-4D3D-BC21-1997A5696D9A}" type="presParOf" srcId="{8B699880-A823-4391-A522-1B1695EE7003}" destId="{11865069-5485-4756-A09A-3AC9819BD78B}" srcOrd="1" destOrd="0" presId="urn:microsoft.com/office/officeart/2005/8/layout/hierarchy2"/>
    <dgm:cxn modelId="{21674D0D-64B8-419D-8D12-96EA7A676B55}" type="presParOf" srcId="{A7DB606A-6A4E-47B5-9636-CB64FAA48459}" destId="{66BA7494-B4A7-4472-B959-09A16E6B4827}" srcOrd="2" destOrd="0" presId="urn:microsoft.com/office/officeart/2005/8/layout/hierarchy2"/>
    <dgm:cxn modelId="{0F2D0A8C-483C-420A-B028-4E2B510BC254}" type="presParOf" srcId="{66BA7494-B4A7-4472-B959-09A16E6B4827}" destId="{6BA3EDF9-6985-4A74-9386-F03DFC1F3AC8}" srcOrd="0" destOrd="0" presId="urn:microsoft.com/office/officeart/2005/8/layout/hierarchy2"/>
    <dgm:cxn modelId="{D81CB14B-944B-4C82-9B23-17A382EF873E}" type="presParOf" srcId="{A7DB606A-6A4E-47B5-9636-CB64FAA48459}" destId="{DE82B899-F98D-46B1-9781-1F8E8B4953CE}" srcOrd="3" destOrd="0" presId="urn:microsoft.com/office/officeart/2005/8/layout/hierarchy2"/>
    <dgm:cxn modelId="{B36DB58E-6883-4F12-AA24-B3D5E87B7692}" type="presParOf" srcId="{DE82B899-F98D-46B1-9781-1F8E8B4953CE}" destId="{6433CE07-604D-4A0B-A1A7-5A49D8CFAE8D}" srcOrd="0" destOrd="0" presId="urn:microsoft.com/office/officeart/2005/8/layout/hierarchy2"/>
    <dgm:cxn modelId="{D0B4C9BB-46B5-4D65-A4FB-BA6AE798D310}" type="presParOf" srcId="{DE82B899-F98D-46B1-9781-1F8E8B4953CE}" destId="{E836FC52-19B8-4337-AD89-FA27BBC46BBC}" srcOrd="1" destOrd="0" presId="urn:microsoft.com/office/officeart/2005/8/layout/hierarchy2"/>
    <dgm:cxn modelId="{034C70EB-874C-475B-A666-EAEA8281DF6E}" type="presParOf" srcId="{A7DB606A-6A4E-47B5-9636-CB64FAA48459}" destId="{7F90274E-1CD3-4C72-B662-6FAAF2E20C5E}" srcOrd="4" destOrd="0" presId="urn:microsoft.com/office/officeart/2005/8/layout/hierarchy2"/>
    <dgm:cxn modelId="{4EE67B07-E3CE-4A95-88EA-EBD9C8664D7F}" type="presParOf" srcId="{7F90274E-1CD3-4C72-B662-6FAAF2E20C5E}" destId="{598DCBE9-DFC1-403F-B236-45078F4405AA}" srcOrd="0" destOrd="0" presId="urn:microsoft.com/office/officeart/2005/8/layout/hierarchy2"/>
    <dgm:cxn modelId="{E908A3E9-350E-41EC-9FB1-21F41F3C4149}" type="presParOf" srcId="{A7DB606A-6A4E-47B5-9636-CB64FAA48459}" destId="{0A109B4C-F197-4470-8C9F-A5041614B370}" srcOrd="5" destOrd="0" presId="urn:microsoft.com/office/officeart/2005/8/layout/hierarchy2"/>
    <dgm:cxn modelId="{A9D1A1B4-29C3-4A2B-9366-8846567604F4}" type="presParOf" srcId="{0A109B4C-F197-4470-8C9F-A5041614B370}" destId="{73713A68-FC9A-4FD9-BFBF-1F9DB451AC53}" srcOrd="0" destOrd="0" presId="urn:microsoft.com/office/officeart/2005/8/layout/hierarchy2"/>
    <dgm:cxn modelId="{90645C96-6777-4293-9193-E50991A3DB5D}" type="presParOf" srcId="{0A109B4C-F197-4470-8C9F-A5041614B370}" destId="{6EE800FF-A915-4BD8-8A78-6A064A3B684F}" srcOrd="1" destOrd="0" presId="urn:microsoft.com/office/officeart/2005/8/layout/hierarchy2"/>
    <dgm:cxn modelId="{404A286F-CC36-425A-9C83-7AD299F8B8F0}" type="presParOf" srcId="{AF4E4B92-6CE8-41A6-BA82-FEA8BB672D79}" destId="{2CAB42AA-4DA5-4491-A892-85931CC43F9B}" srcOrd="2" destOrd="0" presId="urn:microsoft.com/office/officeart/2005/8/layout/hierarchy2"/>
    <dgm:cxn modelId="{7DED27CE-2B51-4133-98FE-BE418E97F6BE}" type="presParOf" srcId="{2CAB42AA-4DA5-4491-A892-85931CC43F9B}" destId="{14BDF03C-20DF-4BDD-8B46-C067C2DBC20A}" srcOrd="0" destOrd="0" presId="urn:microsoft.com/office/officeart/2005/8/layout/hierarchy2"/>
    <dgm:cxn modelId="{86227835-1655-4632-82A8-490C799EC148}" type="presParOf" srcId="{AF4E4B92-6CE8-41A6-BA82-FEA8BB672D79}" destId="{7478F6ED-61A0-4215-BB3A-66097B12F70D}" srcOrd="3" destOrd="0" presId="urn:microsoft.com/office/officeart/2005/8/layout/hierarchy2"/>
    <dgm:cxn modelId="{6DBF14F8-975A-4E69-A5CC-E39AC51DA9A5}" type="presParOf" srcId="{7478F6ED-61A0-4215-BB3A-66097B12F70D}" destId="{8B1253E2-DD1B-44F4-90A1-A4509B9F49CF}" srcOrd="0" destOrd="0" presId="urn:microsoft.com/office/officeart/2005/8/layout/hierarchy2"/>
    <dgm:cxn modelId="{B1D588F7-A410-4EEA-8582-F05B3702E5A4}" type="presParOf" srcId="{7478F6ED-61A0-4215-BB3A-66097B12F70D}" destId="{AE3E5766-2C6B-4293-A025-9F82DA450DC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75837-6E6D-4878-846A-4296D2D0ECE0}">
      <dsp:nvSpPr>
        <dsp:cNvPr id="0" name=""/>
        <dsp:cNvSpPr/>
      </dsp:nvSpPr>
      <dsp:spPr>
        <a:xfrm>
          <a:off x="0" y="2586009"/>
          <a:ext cx="923106" cy="46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/>
            <a:t>Accueil</a:t>
          </a:r>
        </a:p>
      </dsp:txBody>
      <dsp:txXfrm>
        <a:off x="13518" y="2599527"/>
        <a:ext cx="896070" cy="434517"/>
      </dsp:txXfrm>
    </dsp:sp>
    <dsp:sp modelId="{0C2AF27E-2E89-422D-B063-AFBE2EFBA4ED}">
      <dsp:nvSpPr>
        <dsp:cNvPr id="0" name=""/>
        <dsp:cNvSpPr/>
      </dsp:nvSpPr>
      <dsp:spPr>
        <a:xfrm rot="17506301">
          <a:off x="608490" y="2343262"/>
          <a:ext cx="1000222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1000222" y="90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1083596" y="2327342"/>
        <a:ext cx="50011" cy="50011"/>
      </dsp:txXfrm>
    </dsp:sp>
    <dsp:sp modelId="{9385B190-32A0-4A2A-A5A7-8C09D0CE6D07}">
      <dsp:nvSpPr>
        <dsp:cNvPr id="0" name=""/>
        <dsp:cNvSpPr/>
      </dsp:nvSpPr>
      <dsp:spPr>
        <a:xfrm>
          <a:off x="1294097" y="1657133"/>
          <a:ext cx="923106" cy="46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/>
            <a:t>Sessions</a:t>
          </a:r>
        </a:p>
      </dsp:txBody>
      <dsp:txXfrm>
        <a:off x="1307615" y="1670651"/>
        <a:ext cx="896070" cy="434517"/>
      </dsp:txXfrm>
    </dsp:sp>
    <dsp:sp modelId="{9DD8A766-5B5B-4506-8029-608101F59293}">
      <dsp:nvSpPr>
        <dsp:cNvPr id="0" name=""/>
        <dsp:cNvSpPr/>
      </dsp:nvSpPr>
      <dsp:spPr>
        <a:xfrm rot="18289469">
          <a:off x="2078532" y="1613431"/>
          <a:ext cx="646586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646586" y="9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2385660" y="1606352"/>
        <a:ext cx="32329" cy="32329"/>
      </dsp:txXfrm>
    </dsp:sp>
    <dsp:sp modelId="{46ACB24A-9F5E-4895-A1C3-8885C1290C5E}">
      <dsp:nvSpPr>
        <dsp:cNvPr id="0" name=""/>
        <dsp:cNvSpPr/>
      </dsp:nvSpPr>
      <dsp:spPr>
        <a:xfrm>
          <a:off x="2586446" y="1126347"/>
          <a:ext cx="923106" cy="46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/>
            <a:t>Liste des sessions</a:t>
          </a:r>
        </a:p>
      </dsp:txBody>
      <dsp:txXfrm>
        <a:off x="2599964" y="1139865"/>
        <a:ext cx="896070" cy="434517"/>
      </dsp:txXfrm>
    </dsp:sp>
    <dsp:sp modelId="{5229598D-0ED6-4869-A71A-AB65C24C81DD}">
      <dsp:nvSpPr>
        <dsp:cNvPr id="0" name=""/>
        <dsp:cNvSpPr/>
      </dsp:nvSpPr>
      <dsp:spPr>
        <a:xfrm rot="18289469">
          <a:off x="3370881" y="1082645"/>
          <a:ext cx="646586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646586" y="9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3678009" y="1075566"/>
        <a:ext cx="32329" cy="32329"/>
      </dsp:txXfrm>
    </dsp:sp>
    <dsp:sp modelId="{1C33F6CD-FBC2-4883-B8E4-E11B80EB4AD7}">
      <dsp:nvSpPr>
        <dsp:cNvPr id="0" name=""/>
        <dsp:cNvSpPr/>
      </dsp:nvSpPr>
      <dsp:spPr>
        <a:xfrm>
          <a:off x="3878795" y="595561"/>
          <a:ext cx="923106" cy="46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/>
            <a:t>Modifier une session</a:t>
          </a:r>
        </a:p>
      </dsp:txBody>
      <dsp:txXfrm>
        <a:off x="3892313" y="609079"/>
        <a:ext cx="896070" cy="434517"/>
      </dsp:txXfrm>
    </dsp:sp>
    <dsp:sp modelId="{27A55B5E-A4A2-4080-BD73-B04F3A787118}">
      <dsp:nvSpPr>
        <dsp:cNvPr id="0" name=""/>
        <dsp:cNvSpPr/>
      </dsp:nvSpPr>
      <dsp:spPr>
        <a:xfrm rot="19457599">
          <a:off x="4759161" y="684555"/>
          <a:ext cx="454723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454723" y="9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4975155" y="682273"/>
        <a:ext cx="22736" cy="22736"/>
      </dsp:txXfrm>
    </dsp:sp>
    <dsp:sp modelId="{7A42A581-3FA3-401E-A780-356A2E8CD951}">
      <dsp:nvSpPr>
        <dsp:cNvPr id="0" name=""/>
        <dsp:cNvSpPr/>
      </dsp:nvSpPr>
      <dsp:spPr>
        <a:xfrm>
          <a:off x="5171144" y="330168"/>
          <a:ext cx="923106" cy="46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/>
            <a:t>Modifier les informations caractéristiques d’une session</a:t>
          </a:r>
        </a:p>
      </dsp:txBody>
      <dsp:txXfrm>
        <a:off x="5184662" y="343686"/>
        <a:ext cx="896070" cy="434517"/>
      </dsp:txXfrm>
    </dsp:sp>
    <dsp:sp modelId="{D4EFAFCB-1134-41AA-B65B-80FEE364D0CE}">
      <dsp:nvSpPr>
        <dsp:cNvPr id="0" name=""/>
        <dsp:cNvSpPr/>
      </dsp:nvSpPr>
      <dsp:spPr>
        <a:xfrm rot="2142401">
          <a:off x="4759161" y="949948"/>
          <a:ext cx="454723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454723" y="9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4975155" y="947666"/>
        <a:ext cx="22736" cy="22736"/>
      </dsp:txXfrm>
    </dsp:sp>
    <dsp:sp modelId="{A7670C20-16AF-468A-8324-CA3BA0EBE338}">
      <dsp:nvSpPr>
        <dsp:cNvPr id="0" name=""/>
        <dsp:cNvSpPr/>
      </dsp:nvSpPr>
      <dsp:spPr>
        <a:xfrm>
          <a:off x="5171144" y="860954"/>
          <a:ext cx="923106" cy="46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/>
            <a:t>Ajouter ou supprimer des modules dans le programme</a:t>
          </a:r>
        </a:p>
      </dsp:txBody>
      <dsp:txXfrm>
        <a:off x="5184662" y="874472"/>
        <a:ext cx="896070" cy="434517"/>
      </dsp:txXfrm>
    </dsp:sp>
    <dsp:sp modelId="{12E7D6E6-EA5B-48D7-8E7A-BBC130AB4C82}">
      <dsp:nvSpPr>
        <dsp:cNvPr id="0" name=""/>
        <dsp:cNvSpPr/>
      </dsp:nvSpPr>
      <dsp:spPr>
        <a:xfrm>
          <a:off x="3509553" y="1348038"/>
          <a:ext cx="369242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369242" y="9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3684943" y="1347893"/>
        <a:ext cx="18462" cy="18462"/>
      </dsp:txXfrm>
    </dsp:sp>
    <dsp:sp modelId="{C4AE36F8-3D25-41D9-ADAD-D675F4DDE8FE}">
      <dsp:nvSpPr>
        <dsp:cNvPr id="0" name=""/>
        <dsp:cNvSpPr/>
      </dsp:nvSpPr>
      <dsp:spPr>
        <a:xfrm>
          <a:off x="3878795" y="1126347"/>
          <a:ext cx="923106" cy="46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/>
            <a:t>Supprimer rapidement un module du programme</a:t>
          </a:r>
        </a:p>
      </dsp:txBody>
      <dsp:txXfrm>
        <a:off x="3892313" y="1139865"/>
        <a:ext cx="896070" cy="434517"/>
      </dsp:txXfrm>
    </dsp:sp>
    <dsp:sp modelId="{FA330755-A0FD-4117-82D6-4644242EA565}">
      <dsp:nvSpPr>
        <dsp:cNvPr id="0" name=""/>
        <dsp:cNvSpPr/>
      </dsp:nvSpPr>
      <dsp:spPr>
        <a:xfrm rot="3310531">
          <a:off x="3370881" y="1613431"/>
          <a:ext cx="646586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646586" y="9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3678009" y="1606352"/>
        <a:ext cx="32329" cy="32329"/>
      </dsp:txXfrm>
    </dsp:sp>
    <dsp:sp modelId="{BE441A76-96F4-4114-86F5-B5349137E999}">
      <dsp:nvSpPr>
        <dsp:cNvPr id="0" name=""/>
        <dsp:cNvSpPr/>
      </dsp:nvSpPr>
      <dsp:spPr>
        <a:xfrm>
          <a:off x="3878795" y="1657133"/>
          <a:ext cx="923106" cy="46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/>
            <a:t>Annuler rapidement l’inscription d’un stagiaire dans la session</a:t>
          </a:r>
        </a:p>
      </dsp:txBody>
      <dsp:txXfrm>
        <a:off x="3892313" y="1670651"/>
        <a:ext cx="896070" cy="434517"/>
      </dsp:txXfrm>
    </dsp:sp>
    <dsp:sp modelId="{CB36058A-45A6-48FE-A17B-22D92B6DECC6}">
      <dsp:nvSpPr>
        <dsp:cNvPr id="0" name=""/>
        <dsp:cNvSpPr/>
      </dsp:nvSpPr>
      <dsp:spPr>
        <a:xfrm rot="3310531">
          <a:off x="2078532" y="2144217"/>
          <a:ext cx="646586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646586" y="9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2385660" y="2137138"/>
        <a:ext cx="32329" cy="32329"/>
      </dsp:txXfrm>
    </dsp:sp>
    <dsp:sp modelId="{5044E6D9-3AA8-4EEA-B7BF-A8464EC84ADB}">
      <dsp:nvSpPr>
        <dsp:cNvPr id="0" name=""/>
        <dsp:cNvSpPr/>
      </dsp:nvSpPr>
      <dsp:spPr>
        <a:xfrm>
          <a:off x="2586446" y="2187919"/>
          <a:ext cx="923106" cy="46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/>
            <a:t>Ajouter une session</a:t>
          </a:r>
        </a:p>
      </dsp:txBody>
      <dsp:txXfrm>
        <a:off x="2599964" y="2201437"/>
        <a:ext cx="896070" cy="434517"/>
      </dsp:txXfrm>
    </dsp:sp>
    <dsp:sp modelId="{973D181E-BBF0-4B41-A834-9676F21F36B8}">
      <dsp:nvSpPr>
        <dsp:cNvPr id="0" name=""/>
        <dsp:cNvSpPr/>
      </dsp:nvSpPr>
      <dsp:spPr>
        <a:xfrm>
          <a:off x="3509553" y="2409610"/>
          <a:ext cx="369242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369242" y="9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3684943" y="2409465"/>
        <a:ext cx="18462" cy="18462"/>
      </dsp:txXfrm>
    </dsp:sp>
    <dsp:sp modelId="{07416276-771D-4316-A90B-7FB4FB9B9349}">
      <dsp:nvSpPr>
        <dsp:cNvPr id="0" name=""/>
        <dsp:cNvSpPr/>
      </dsp:nvSpPr>
      <dsp:spPr>
        <a:xfrm>
          <a:off x="3878795" y="2187919"/>
          <a:ext cx="923106" cy="46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/>
            <a:t>Ajouter ou supprimer des modules  dans le programme</a:t>
          </a:r>
        </a:p>
      </dsp:txBody>
      <dsp:txXfrm>
        <a:off x="3892313" y="2201437"/>
        <a:ext cx="896070" cy="434517"/>
      </dsp:txXfrm>
    </dsp:sp>
    <dsp:sp modelId="{F8F3FCCF-918E-4DE1-8F1E-69272D91996E}">
      <dsp:nvSpPr>
        <dsp:cNvPr id="0" name=""/>
        <dsp:cNvSpPr/>
      </dsp:nvSpPr>
      <dsp:spPr>
        <a:xfrm rot="4093699">
          <a:off x="608490" y="3272138"/>
          <a:ext cx="1000222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1000222" y="90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1083596" y="3256218"/>
        <a:ext cx="50011" cy="50011"/>
      </dsp:txXfrm>
    </dsp:sp>
    <dsp:sp modelId="{86A7F125-CEB5-4B4E-B98D-A6CFB9FB289C}">
      <dsp:nvSpPr>
        <dsp:cNvPr id="0" name=""/>
        <dsp:cNvSpPr/>
      </dsp:nvSpPr>
      <dsp:spPr>
        <a:xfrm>
          <a:off x="1294097" y="3514885"/>
          <a:ext cx="923106" cy="46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/>
            <a:t>Stagiaires</a:t>
          </a:r>
        </a:p>
      </dsp:txBody>
      <dsp:txXfrm>
        <a:off x="1307615" y="3528403"/>
        <a:ext cx="896070" cy="434517"/>
      </dsp:txXfrm>
    </dsp:sp>
    <dsp:sp modelId="{9FD6918C-9E66-4238-A23F-A428F24DED19}">
      <dsp:nvSpPr>
        <dsp:cNvPr id="0" name=""/>
        <dsp:cNvSpPr/>
      </dsp:nvSpPr>
      <dsp:spPr>
        <a:xfrm rot="19457599">
          <a:off x="2174463" y="3603879"/>
          <a:ext cx="454723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454723" y="9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2390457" y="3601597"/>
        <a:ext cx="22736" cy="22736"/>
      </dsp:txXfrm>
    </dsp:sp>
    <dsp:sp modelId="{9BB91E24-906C-4FC4-AC66-2E2BB1E5DA63}">
      <dsp:nvSpPr>
        <dsp:cNvPr id="0" name=""/>
        <dsp:cNvSpPr/>
      </dsp:nvSpPr>
      <dsp:spPr>
        <a:xfrm>
          <a:off x="2586446" y="3249492"/>
          <a:ext cx="923106" cy="46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/>
            <a:t>Liste des stagiaires</a:t>
          </a:r>
        </a:p>
      </dsp:txBody>
      <dsp:txXfrm>
        <a:off x="2599964" y="3263010"/>
        <a:ext cx="896070" cy="434517"/>
      </dsp:txXfrm>
    </dsp:sp>
    <dsp:sp modelId="{EA374345-6FDC-4808-80DA-D77DE9158004}">
      <dsp:nvSpPr>
        <dsp:cNvPr id="0" name=""/>
        <dsp:cNvSpPr/>
      </dsp:nvSpPr>
      <dsp:spPr>
        <a:xfrm>
          <a:off x="3509553" y="3471183"/>
          <a:ext cx="369242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369242" y="9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3684943" y="3471037"/>
        <a:ext cx="18462" cy="18462"/>
      </dsp:txXfrm>
    </dsp:sp>
    <dsp:sp modelId="{8EA983A5-61DC-4F0C-971E-58DC5DE34C8D}">
      <dsp:nvSpPr>
        <dsp:cNvPr id="0" name=""/>
        <dsp:cNvSpPr/>
      </dsp:nvSpPr>
      <dsp:spPr>
        <a:xfrm>
          <a:off x="3878795" y="3249492"/>
          <a:ext cx="923106" cy="46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/>
            <a:t>Modifier un stagiaire</a:t>
          </a:r>
        </a:p>
      </dsp:txBody>
      <dsp:txXfrm>
        <a:off x="3892313" y="3263010"/>
        <a:ext cx="896070" cy="434517"/>
      </dsp:txXfrm>
    </dsp:sp>
    <dsp:sp modelId="{AE9FCF78-62A2-4732-9F5C-E888041345F9}">
      <dsp:nvSpPr>
        <dsp:cNvPr id="0" name=""/>
        <dsp:cNvSpPr/>
      </dsp:nvSpPr>
      <dsp:spPr>
        <a:xfrm rot="18289469">
          <a:off x="4663230" y="3205790"/>
          <a:ext cx="646586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646586" y="9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4970358" y="3198711"/>
        <a:ext cx="32329" cy="32329"/>
      </dsp:txXfrm>
    </dsp:sp>
    <dsp:sp modelId="{39B71F8E-B2A9-4DD5-B2E2-4388D45B1140}">
      <dsp:nvSpPr>
        <dsp:cNvPr id="0" name=""/>
        <dsp:cNvSpPr/>
      </dsp:nvSpPr>
      <dsp:spPr>
        <a:xfrm>
          <a:off x="5171144" y="2718706"/>
          <a:ext cx="923106" cy="46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/>
            <a:t>Modifier les informations personnelles d’un stagiaire</a:t>
          </a:r>
        </a:p>
      </dsp:txBody>
      <dsp:txXfrm>
        <a:off x="5184662" y="2732224"/>
        <a:ext cx="896070" cy="434517"/>
      </dsp:txXfrm>
    </dsp:sp>
    <dsp:sp modelId="{66BA7494-B4A7-4472-B959-09A16E6B4827}">
      <dsp:nvSpPr>
        <dsp:cNvPr id="0" name=""/>
        <dsp:cNvSpPr/>
      </dsp:nvSpPr>
      <dsp:spPr>
        <a:xfrm>
          <a:off x="4801902" y="3471183"/>
          <a:ext cx="369242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369242" y="9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4977292" y="3471037"/>
        <a:ext cx="18462" cy="18462"/>
      </dsp:txXfrm>
    </dsp:sp>
    <dsp:sp modelId="{6433CE07-604D-4A0B-A1A7-5A49D8CFAE8D}">
      <dsp:nvSpPr>
        <dsp:cNvPr id="0" name=""/>
        <dsp:cNvSpPr/>
      </dsp:nvSpPr>
      <dsp:spPr>
        <a:xfrm>
          <a:off x="5171144" y="3249492"/>
          <a:ext cx="923106" cy="46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/>
            <a:t>Désinscrire rapidement un stagiaire d’une session</a:t>
          </a:r>
        </a:p>
      </dsp:txBody>
      <dsp:txXfrm>
        <a:off x="5184662" y="3263010"/>
        <a:ext cx="896070" cy="434517"/>
      </dsp:txXfrm>
    </dsp:sp>
    <dsp:sp modelId="{7F90274E-1CD3-4C72-B662-6FAAF2E20C5E}">
      <dsp:nvSpPr>
        <dsp:cNvPr id="0" name=""/>
        <dsp:cNvSpPr/>
      </dsp:nvSpPr>
      <dsp:spPr>
        <a:xfrm rot="3310531">
          <a:off x="4663230" y="3736576"/>
          <a:ext cx="646586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646586" y="9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4970358" y="3729497"/>
        <a:ext cx="32329" cy="32329"/>
      </dsp:txXfrm>
    </dsp:sp>
    <dsp:sp modelId="{73713A68-FC9A-4FD9-BFBF-1F9DB451AC53}">
      <dsp:nvSpPr>
        <dsp:cNvPr id="0" name=""/>
        <dsp:cNvSpPr/>
      </dsp:nvSpPr>
      <dsp:spPr>
        <a:xfrm>
          <a:off x="5171144" y="3780278"/>
          <a:ext cx="923106" cy="46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/>
            <a:t>Inscrire un stagiaire à une session</a:t>
          </a:r>
        </a:p>
      </dsp:txBody>
      <dsp:txXfrm>
        <a:off x="5184662" y="3793796"/>
        <a:ext cx="896070" cy="434517"/>
      </dsp:txXfrm>
    </dsp:sp>
    <dsp:sp modelId="{2CAB42AA-4DA5-4491-A892-85931CC43F9B}">
      <dsp:nvSpPr>
        <dsp:cNvPr id="0" name=""/>
        <dsp:cNvSpPr/>
      </dsp:nvSpPr>
      <dsp:spPr>
        <a:xfrm rot="2142401">
          <a:off x="2174463" y="3869272"/>
          <a:ext cx="454723" cy="18171"/>
        </a:xfrm>
        <a:custGeom>
          <a:avLst/>
          <a:gdLst/>
          <a:ahLst/>
          <a:cxnLst/>
          <a:rect l="0" t="0" r="0" b="0"/>
          <a:pathLst>
            <a:path>
              <a:moveTo>
                <a:pt x="0" y="9085"/>
              </a:moveTo>
              <a:lnTo>
                <a:pt x="454723" y="9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2390457" y="3866990"/>
        <a:ext cx="22736" cy="22736"/>
      </dsp:txXfrm>
    </dsp:sp>
    <dsp:sp modelId="{8B1253E2-DD1B-44F4-90A1-A4509B9F49CF}">
      <dsp:nvSpPr>
        <dsp:cNvPr id="0" name=""/>
        <dsp:cNvSpPr/>
      </dsp:nvSpPr>
      <dsp:spPr>
        <a:xfrm>
          <a:off x="2586446" y="3780278"/>
          <a:ext cx="923106" cy="46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/>
            <a:t>Ajouter un stagiaire</a:t>
          </a:r>
        </a:p>
      </dsp:txBody>
      <dsp:txXfrm>
        <a:off x="2599964" y="3793796"/>
        <a:ext cx="896070" cy="434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D5B45-06E5-4755-A2B1-924E538CE1B1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89ADE-64BB-441B-A2E2-D42AEDBCE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95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95D520C-4E3C-40AE-8B1C-9F4B28BB9FC5}" type="datetime1">
              <a:rPr lang="fr-FR" smtClean="0"/>
              <a:t>24/02/2020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73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3FD9-D5F9-43D2-AF62-4F08FCB611A0}" type="datetime1">
              <a:rPr lang="fr-FR" smtClean="0"/>
              <a:t>24/02/2020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07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AD2-E648-4972-A146-60858457D476}" type="datetime1">
              <a:rPr lang="fr-FR" smtClean="0"/>
              <a:t>24/02/2020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11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CE70-8A5A-4F01-B1B2-3E8C261F4F56}" type="datetime1">
              <a:rPr lang="fr-FR" smtClean="0"/>
              <a:t>24/02/2020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6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37-48AC-4C58-90BB-C0BFF2C60E94}" type="datetime1">
              <a:rPr lang="fr-FR" smtClean="0"/>
              <a:t>24/02/2020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09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50F-3CA4-4920-BF20-A88B0BBE9675}" type="datetime1">
              <a:rPr lang="fr-FR" smtClean="0"/>
              <a:t>24/02/2020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61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4067-D811-4567-A4AE-FF1FDEC0C043}" type="datetime1">
              <a:rPr lang="fr-FR" smtClean="0"/>
              <a:t>24/02/2020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56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7226-04CE-46A0-9044-DAFA36746AB0}" type="datetime1">
              <a:rPr lang="fr-FR" smtClean="0"/>
              <a:t>24/02/2020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0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1335-BCA7-4BB8-A6A5-06252DB03E79}" type="datetime1">
              <a:rPr lang="fr-FR" smtClean="0"/>
              <a:t>24/02/2020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57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60F7-2450-4003-9E0D-82454FF53FEF}" type="datetime1">
              <a:rPr lang="fr-FR" smtClean="0"/>
              <a:t>24/02/2020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12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16B743A-74D2-40BF-B80F-8CDB9173FE7F}" type="datetime1">
              <a:rPr lang="fr-FR" smtClean="0"/>
              <a:t>24/02/2020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09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244DB60-0BD7-46E0-871D-B91865C1E1D8}" type="datetime1">
              <a:rPr lang="fr-FR" smtClean="0"/>
              <a:t>24/02/2020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711D7-A8F9-4BD0-97F9-1648E4B2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4205568" cy="3352800"/>
          </a:xfrm>
        </p:spPr>
        <p:txBody>
          <a:bodyPr>
            <a:normAutofit/>
          </a:bodyPr>
          <a:lstStyle/>
          <a:p>
            <a:r>
              <a:rPr lang="fr-FR" sz="6100"/>
              <a:t>Gestion </a:t>
            </a:r>
            <a:br>
              <a:rPr lang="fr-FR" sz="6100"/>
            </a:br>
            <a:r>
              <a:rPr lang="fr-FR" sz="6100"/>
              <a:t>de Session </a:t>
            </a:r>
            <a:br>
              <a:rPr lang="fr-FR" sz="6100"/>
            </a:br>
            <a:r>
              <a:rPr lang="fr-FR" sz="6100"/>
              <a:t>de Formation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F25421-EC73-4087-85DC-D6296AF5E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4141559" cy="1645920"/>
          </a:xfrm>
        </p:spPr>
        <p:txBody>
          <a:bodyPr anchor="b">
            <a:normAutofit/>
          </a:bodyPr>
          <a:lstStyle/>
          <a:p>
            <a:r>
              <a:rPr lang="fr-FR" sz="2800" dirty="0"/>
              <a:t>Jean-Michel </a:t>
            </a:r>
            <a:r>
              <a:rPr lang="fr-FR" sz="2800" cap="small" dirty="0"/>
              <a:t>Casaubon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Une image contenant pièce, table, chambre à coucher&#10;&#10;Description générée automatiquement">
            <a:extLst>
              <a:ext uri="{FF2B5EF4-FFF2-40B4-BE49-F238E27FC236}">
                <a16:creationId xmlns:a16="http://schemas.microsoft.com/office/drawing/2014/main" id="{00DF06F6-63BC-436D-B4F6-9A340506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29" y="480131"/>
            <a:ext cx="6740271" cy="58977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4AB950-73AE-4118-9B53-B1417F5E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E0C44412-2B99-4004-9A0F-61092C5FD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26" y="2011363"/>
            <a:ext cx="5847422" cy="3767137"/>
          </a:xfrm>
          <a:solidFill>
            <a:schemeClr val="bg1"/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215CD4-4CFC-401E-91CF-9BE5C0E6A5AC}"/>
              </a:ext>
            </a:extLst>
          </p:cNvPr>
          <p:cNvSpPr/>
          <p:nvPr/>
        </p:nvSpPr>
        <p:spPr>
          <a:xfrm>
            <a:off x="2871224" y="3962400"/>
            <a:ext cx="2394195" cy="198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CC1349-4277-4ED5-B93F-4F8C8A9B7975}"/>
              </a:ext>
            </a:extLst>
          </p:cNvPr>
          <p:cNvSpPr/>
          <p:nvPr/>
        </p:nvSpPr>
        <p:spPr>
          <a:xfrm>
            <a:off x="3155338" y="4325314"/>
            <a:ext cx="1807186" cy="1389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D59610-1870-4860-95FD-DE64A2F4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M.C.D.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C4ADC-79EB-46D1-A9CF-2E7CB70977EB}"/>
              </a:ext>
            </a:extLst>
          </p:cNvPr>
          <p:cNvSpPr/>
          <p:nvPr/>
        </p:nvSpPr>
        <p:spPr>
          <a:xfrm>
            <a:off x="5055577" y="2205039"/>
            <a:ext cx="1644161" cy="740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A1F184-E909-4B64-916E-D2099ABBFAE1}"/>
              </a:ext>
            </a:extLst>
          </p:cNvPr>
          <p:cNvSpPr/>
          <p:nvPr/>
        </p:nvSpPr>
        <p:spPr>
          <a:xfrm>
            <a:off x="7079637" y="3441685"/>
            <a:ext cx="1845287" cy="520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CFBA1-06B4-46DE-8E49-E4305B033630}"/>
              </a:ext>
            </a:extLst>
          </p:cNvPr>
          <p:cNvSpPr/>
          <p:nvPr/>
        </p:nvSpPr>
        <p:spPr>
          <a:xfrm>
            <a:off x="7131562" y="5332398"/>
            <a:ext cx="1731452" cy="382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5E061-9BAD-4CAD-9D3E-B261F461ED22}"/>
              </a:ext>
            </a:extLst>
          </p:cNvPr>
          <p:cNvSpPr/>
          <p:nvPr/>
        </p:nvSpPr>
        <p:spPr>
          <a:xfrm>
            <a:off x="3295650" y="2324100"/>
            <a:ext cx="1719264" cy="1816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ED6DC4-6CA5-4943-9E2E-A2751C88A171}"/>
              </a:ext>
            </a:extLst>
          </p:cNvPr>
          <p:cNvSpPr/>
          <p:nvPr/>
        </p:nvSpPr>
        <p:spPr>
          <a:xfrm>
            <a:off x="6768979" y="2205039"/>
            <a:ext cx="1856910" cy="1050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4C9A9-65DA-4759-9775-56C8B0B8A53E}"/>
              </a:ext>
            </a:extLst>
          </p:cNvPr>
          <p:cNvSpPr/>
          <p:nvPr/>
        </p:nvSpPr>
        <p:spPr>
          <a:xfrm>
            <a:off x="7524749" y="4025071"/>
            <a:ext cx="1019175" cy="1113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E2154-23E4-4397-8453-98ADF96AD547}"/>
              </a:ext>
            </a:extLst>
          </p:cNvPr>
          <p:cNvSpPr/>
          <p:nvPr/>
        </p:nvSpPr>
        <p:spPr>
          <a:xfrm>
            <a:off x="4898903" y="1844995"/>
            <a:ext cx="1959098" cy="132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A31A65-E93C-4380-8FF4-DB442B30106E}"/>
              </a:ext>
            </a:extLst>
          </p:cNvPr>
          <p:cNvSpPr/>
          <p:nvPr/>
        </p:nvSpPr>
        <p:spPr>
          <a:xfrm>
            <a:off x="7019484" y="3037687"/>
            <a:ext cx="2026605" cy="2907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91D77E4A-6CAD-44C3-A6E2-E4AD2599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48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A81BE-831C-4E76-B0D8-FE675CC3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Entités &amp; Relations</a:t>
            </a:r>
          </a:p>
        </p:txBody>
      </p:sp>
      <p:pic>
        <p:nvPicPr>
          <p:cNvPr id="6" name="Espace réservé du contenu 5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CF008122-95BD-4BFA-B97D-9E919E35B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26" y="2011363"/>
            <a:ext cx="5847422" cy="376713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F92670-EDEB-4FE7-A46C-3FF0F793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3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3277B-B2F6-4729-8B71-F636AD7FDADD}"/>
              </a:ext>
            </a:extLst>
          </p:cNvPr>
          <p:cNvSpPr/>
          <p:nvPr/>
        </p:nvSpPr>
        <p:spPr>
          <a:xfrm>
            <a:off x="5041900" y="2028825"/>
            <a:ext cx="1676400" cy="949325"/>
          </a:xfrm>
          <a:prstGeom prst="rect">
            <a:avLst/>
          </a:prstGeom>
          <a:solidFill>
            <a:srgbClr val="50B4C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02465B-4CAF-4A31-97B9-0B8538A74A32}"/>
              </a:ext>
            </a:extLst>
          </p:cNvPr>
          <p:cNvSpPr/>
          <p:nvPr/>
        </p:nvSpPr>
        <p:spPr>
          <a:xfrm>
            <a:off x="3148476" y="4162424"/>
            <a:ext cx="1829924" cy="1565276"/>
          </a:xfrm>
          <a:prstGeom prst="rect">
            <a:avLst/>
          </a:prstGeom>
          <a:solidFill>
            <a:srgbClr val="50B4C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72E6F-A3D1-46FE-B8CC-47528DADEEAF}"/>
              </a:ext>
            </a:extLst>
          </p:cNvPr>
          <p:cNvSpPr/>
          <p:nvPr/>
        </p:nvSpPr>
        <p:spPr>
          <a:xfrm>
            <a:off x="7077075" y="3286124"/>
            <a:ext cx="1846504" cy="682626"/>
          </a:xfrm>
          <a:prstGeom prst="rect">
            <a:avLst/>
          </a:prstGeom>
          <a:solidFill>
            <a:srgbClr val="50B4C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DDA10F-0B55-4795-A916-E3A8F2B27735}"/>
              </a:ext>
            </a:extLst>
          </p:cNvPr>
          <p:cNvSpPr/>
          <p:nvPr/>
        </p:nvSpPr>
        <p:spPr>
          <a:xfrm>
            <a:off x="7131050" y="5168899"/>
            <a:ext cx="1739900" cy="560069"/>
          </a:xfrm>
          <a:prstGeom prst="rect">
            <a:avLst/>
          </a:prstGeom>
          <a:solidFill>
            <a:srgbClr val="50B4C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29C4EE3-CAAA-40CF-AAD7-F4FFCE58E485}"/>
              </a:ext>
            </a:extLst>
          </p:cNvPr>
          <p:cNvSpPr/>
          <p:nvPr/>
        </p:nvSpPr>
        <p:spPr>
          <a:xfrm>
            <a:off x="7594600" y="2355850"/>
            <a:ext cx="857250" cy="303530"/>
          </a:xfrm>
          <a:prstGeom prst="flowChartTerminator">
            <a:avLst/>
          </a:prstGeom>
          <a:solidFill>
            <a:srgbClr val="50B4C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A90D184-0639-4561-9F9D-6D95BA9CAACC}"/>
              </a:ext>
            </a:extLst>
          </p:cNvPr>
          <p:cNvGrpSpPr/>
          <p:nvPr/>
        </p:nvGrpSpPr>
        <p:grpSpPr>
          <a:xfrm>
            <a:off x="3625850" y="2235200"/>
            <a:ext cx="1416050" cy="1927223"/>
            <a:chOff x="3625850" y="2235200"/>
            <a:chExt cx="1416050" cy="192722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4DF8885-9906-4592-B748-E329E50B64CF}"/>
                </a:ext>
              </a:extLst>
            </p:cNvPr>
            <p:cNvGrpSpPr/>
            <p:nvPr/>
          </p:nvGrpSpPr>
          <p:grpSpPr>
            <a:xfrm>
              <a:off x="3625850" y="2235200"/>
              <a:ext cx="1416050" cy="1927223"/>
              <a:chOff x="3625850" y="2235200"/>
              <a:chExt cx="1416050" cy="192722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ECB42F-FF22-447A-A722-9EE0DAE3B831}"/>
                  </a:ext>
                </a:extLst>
              </p:cNvPr>
              <p:cNvSpPr/>
              <p:nvPr/>
            </p:nvSpPr>
            <p:spPr>
              <a:xfrm>
                <a:off x="3625850" y="2235200"/>
                <a:ext cx="901700" cy="5778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lèche : angle droit à deux pointes 12">
                <a:extLst>
                  <a:ext uri="{FF2B5EF4-FFF2-40B4-BE49-F238E27FC236}">
                    <a16:creationId xmlns:a16="http://schemas.microsoft.com/office/drawing/2014/main" id="{2F01EA08-48F9-4E71-83EA-7EAFC1567EC0}"/>
                  </a:ext>
                </a:extLst>
              </p:cNvPr>
              <p:cNvSpPr/>
              <p:nvPr/>
            </p:nvSpPr>
            <p:spPr>
              <a:xfrm rot="10800000">
                <a:off x="3994150" y="2438400"/>
                <a:ext cx="1047750" cy="1724023"/>
              </a:xfrm>
              <a:prstGeom prst="leftUpArrow">
                <a:avLst>
                  <a:gd name="adj1" fmla="val 12622"/>
                  <a:gd name="adj2" fmla="val 6311"/>
                  <a:gd name="adj3" fmla="val 946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B6D8922-2A77-4187-85B0-C9C0EA95095E}"/>
                </a:ext>
              </a:extLst>
            </p:cNvPr>
            <p:cNvSpPr txBox="1"/>
            <p:nvPr/>
          </p:nvSpPr>
          <p:spPr>
            <a:xfrm>
              <a:off x="4149856" y="2596157"/>
              <a:ext cx="4919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 err="1">
                  <a:solidFill>
                    <a:schemeClr val="accent4"/>
                  </a:solidFill>
                </a:rPr>
                <a:t>Many</a:t>
              </a:r>
              <a:endParaRPr lang="fr-FR" sz="1000" i="1" dirty="0">
                <a:solidFill>
                  <a:schemeClr val="accent4"/>
                </a:solidFill>
              </a:endParaRPr>
            </a:p>
            <a:p>
              <a:pPr algn="ctr"/>
              <a:r>
                <a:rPr lang="fr-FR" sz="1000" i="1" dirty="0">
                  <a:solidFill>
                    <a:schemeClr val="accent4"/>
                  </a:solidFill>
                </a:rPr>
                <a:t>to</a:t>
              </a:r>
            </a:p>
            <a:p>
              <a:pPr algn="ctr"/>
              <a:r>
                <a:rPr lang="fr-FR" sz="1000" i="1" dirty="0" err="1">
                  <a:solidFill>
                    <a:schemeClr val="accent4"/>
                  </a:solidFill>
                </a:rPr>
                <a:t>Many</a:t>
              </a:r>
              <a:endParaRPr lang="fr-FR" sz="1000" i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09E3962-D432-4A79-9349-3234FA0BA3A2}"/>
              </a:ext>
            </a:extLst>
          </p:cNvPr>
          <p:cNvGrpSpPr/>
          <p:nvPr/>
        </p:nvGrpSpPr>
        <p:grpSpPr>
          <a:xfrm>
            <a:off x="6727225" y="1877141"/>
            <a:ext cx="867376" cy="719015"/>
            <a:chOff x="6727225" y="1877141"/>
            <a:chExt cx="867376" cy="719015"/>
          </a:xfrm>
        </p:grpSpPr>
        <p:sp>
          <p:nvSpPr>
            <p:cNvPr id="18" name="Flèche : gauche 17">
              <a:extLst>
                <a:ext uri="{FF2B5EF4-FFF2-40B4-BE49-F238E27FC236}">
                  <a16:creationId xmlns:a16="http://schemas.microsoft.com/office/drawing/2014/main" id="{D92C4892-2126-4A4D-A6AA-ADCD739BFA26}"/>
                </a:ext>
              </a:extLst>
            </p:cNvPr>
            <p:cNvSpPr/>
            <p:nvPr/>
          </p:nvSpPr>
          <p:spPr>
            <a:xfrm>
              <a:off x="6727225" y="2431139"/>
              <a:ext cx="867376" cy="165017"/>
            </a:xfrm>
            <a:prstGeom prst="leftArrow">
              <a:avLst>
                <a:gd name="adj1" fmla="val 100000"/>
                <a:gd name="adj2" fmla="val 638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2917F714-E745-4558-A175-0F6874B69927}"/>
                </a:ext>
              </a:extLst>
            </p:cNvPr>
            <p:cNvSpPr txBox="1"/>
            <p:nvPr/>
          </p:nvSpPr>
          <p:spPr>
            <a:xfrm>
              <a:off x="6892955" y="1877141"/>
              <a:ext cx="5359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>
                  <a:solidFill>
                    <a:schemeClr val="accent4"/>
                  </a:solidFill>
                </a:rPr>
                <a:t>One</a:t>
              </a:r>
            </a:p>
            <a:p>
              <a:pPr algn="ctr"/>
              <a:r>
                <a:rPr lang="fr-FR" sz="1000" i="1" dirty="0">
                  <a:solidFill>
                    <a:schemeClr val="accent4"/>
                  </a:solidFill>
                </a:rPr>
                <a:t>to</a:t>
              </a:r>
            </a:p>
            <a:p>
              <a:pPr algn="ctr"/>
              <a:r>
                <a:rPr lang="fr-FR" sz="1000" i="1" dirty="0" err="1">
                  <a:solidFill>
                    <a:schemeClr val="accent4"/>
                  </a:solidFill>
                </a:rPr>
                <a:t>Many</a:t>
              </a:r>
              <a:endParaRPr lang="fr-FR" sz="1000" i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963AA9-2A3B-4D91-80A2-2EE27409B1C2}"/>
              </a:ext>
            </a:extLst>
          </p:cNvPr>
          <p:cNvGrpSpPr/>
          <p:nvPr/>
        </p:nvGrpSpPr>
        <p:grpSpPr>
          <a:xfrm>
            <a:off x="7925449" y="2664818"/>
            <a:ext cx="700933" cy="621305"/>
            <a:chOff x="7940717" y="2664819"/>
            <a:chExt cx="700933" cy="621305"/>
          </a:xfrm>
        </p:grpSpPr>
        <p:sp>
          <p:nvSpPr>
            <p:cNvPr id="19" name="Flèche : gauche 18">
              <a:extLst>
                <a:ext uri="{FF2B5EF4-FFF2-40B4-BE49-F238E27FC236}">
                  <a16:creationId xmlns:a16="http://schemas.microsoft.com/office/drawing/2014/main" id="{30EC45B6-E132-46FA-9588-ED3D12B1F467}"/>
                </a:ext>
              </a:extLst>
            </p:cNvPr>
            <p:cNvSpPr/>
            <p:nvPr/>
          </p:nvSpPr>
          <p:spPr>
            <a:xfrm rot="16200000">
              <a:off x="7712573" y="2892963"/>
              <a:ext cx="621305" cy="165017"/>
            </a:xfrm>
            <a:prstGeom prst="leftArrow">
              <a:avLst>
                <a:gd name="adj1" fmla="val 100000"/>
                <a:gd name="adj2" fmla="val 638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81A0498F-2B27-4F32-B755-40E0B4203DA3}"/>
                </a:ext>
              </a:extLst>
            </p:cNvPr>
            <p:cNvSpPr txBox="1"/>
            <p:nvPr/>
          </p:nvSpPr>
          <p:spPr>
            <a:xfrm>
              <a:off x="8105734" y="2700374"/>
              <a:ext cx="5359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>
                  <a:solidFill>
                    <a:schemeClr val="accent4"/>
                  </a:solidFill>
                </a:rPr>
                <a:t>One</a:t>
              </a:r>
            </a:p>
            <a:p>
              <a:pPr algn="ctr"/>
              <a:r>
                <a:rPr lang="fr-FR" sz="1000" i="1" dirty="0">
                  <a:solidFill>
                    <a:schemeClr val="accent4"/>
                  </a:solidFill>
                </a:rPr>
                <a:t>to</a:t>
              </a:r>
            </a:p>
            <a:p>
              <a:pPr algn="ctr"/>
              <a:r>
                <a:rPr lang="fr-FR" sz="1000" i="1" dirty="0" err="1">
                  <a:solidFill>
                    <a:schemeClr val="accent4"/>
                  </a:solidFill>
                </a:rPr>
                <a:t>Many</a:t>
              </a:r>
              <a:endParaRPr lang="fr-FR" sz="1000" i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799CABE-8DE1-4BC4-8A99-0A9A572049B6}"/>
              </a:ext>
            </a:extLst>
          </p:cNvPr>
          <p:cNvGrpSpPr/>
          <p:nvPr/>
        </p:nvGrpSpPr>
        <p:grpSpPr>
          <a:xfrm>
            <a:off x="7550150" y="3986322"/>
            <a:ext cx="1075340" cy="1178275"/>
            <a:chOff x="7550150" y="3986322"/>
            <a:chExt cx="1075340" cy="117827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BD9958-FE71-45CE-B2D2-E9844D914E44}"/>
                </a:ext>
              </a:extLst>
            </p:cNvPr>
            <p:cNvSpPr/>
            <p:nvPr/>
          </p:nvSpPr>
          <p:spPr>
            <a:xfrm>
              <a:off x="7550150" y="4295775"/>
              <a:ext cx="901700" cy="577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C658ACB2-F178-4669-B967-DFA46DA47BF1}"/>
                </a:ext>
              </a:extLst>
            </p:cNvPr>
            <p:cNvGrpSpPr/>
            <p:nvPr/>
          </p:nvGrpSpPr>
          <p:grpSpPr>
            <a:xfrm>
              <a:off x="7928634" y="3986322"/>
              <a:ext cx="696856" cy="1178275"/>
              <a:chOff x="7928634" y="3986322"/>
              <a:chExt cx="696856" cy="1178275"/>
            </a:xfrm>
          </p:grpSpPr>
          <p:sp>
            <p:nvSpPr>
              <p:cNvPr id="29" name="Flèche : gauche 28">
                <a:extLst>
                  <a:ext uri="{FF2B5EF4-FFF2-40B4-BE49-F238E27FC236}">
                    <a16:creationId xmlns:a16="http://schemas.microsoft.com/office/drawing/2014/main" id="{F40B3B5F-D0C3-4A34-91E1-C04189657EDC}"/>
                  </a:ext>
                </a:extLst>
              </p:cNvPr>
              <p:cNvSpPr/>
              <p:nvPr/>
            </p:nvSpPr>
            <p:spPr>
              <a:xfrm rot="16200000">
                <a:off x="7422005" y="4492951"/>
                <a:ext cx="1178275" cy="165017"/>
              </a:xfrm>
              <a:prstGeom prst="leftArrow">
                <a:avLst>
                  <a:gd name="adj1" fmla="val 100000"/>
                  <a:gd name="adj2" fmla="val 6388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860CE01F-E0E9-464C-8C79-4E2A1EECC4FD}"/>
                  </a:ext>
                </a:extLst>
              </p:cNvPr>
              <p:cNvSpPr txBox="1"/>
              <p:nvPr/>
            </p:nvSpPr>
            <p:spPr>
              <a:xfrm>
                <a:off x="8089574" y="4283996"/>
                <a:ext cx="5359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chemeClr val="accent4"/>
                    </a:solidFill>
                  </a:rPr>
                  <a:t>One</a:t>
                </a:r>
              </a:p>
              <a:p>
                <a:pPr algn="ctr"/>
                <a:r>
                  <a:rPr lang="fr-FR" sz="1000" i="1" dirty="0">
                    <a:solidFill>
                      <a:schemeClr val="accent4"/>
                    </a:solidFill>
                  </a:rPr>
                  <a:t>to</a:t>
                </a:r>
              </a:p>
              <a:p>
                <a:pPr algn="ctr"/>
                <a:r>
                  <a:rPr lang="fr-FR" sz="1000" i="1" dirty="0" err="1">
                    <a:solidFill>
                      <a:schemeClr val="accent4"/>
                    </a:solidFill>
                  </a:rPr>
                  <a:t>Many</a:t>
                </a:r>
                <a:endParaRPr lang="fr-FR" sz="1000" i="1" dirty="0"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5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02105-B97E-4B25-B6A8-25F25A8B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9705F6E-52EB-4445-9113-75E4AB508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138192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D68B9B7-20C7-4976-99C8-6644AF07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Enchaînement des principales actions de l’application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D86B7-0035-45D3-8FB2-95145240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70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775837-6E6D-4878-846A-4296D2D0E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A775837-6E6D-4878-846A-4296D2D0EC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2AF27E-2E89-422D-B063-AFBE2EFBA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0C2AF27E-2E89-422D-B063-AFBE2EFBA4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85B190-32A0-4A2A-A5A7-8C09D0CE6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9385B190-32A0-4A2A-A5A7-8C09D0CE6D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F3FCCF-918E-4DE1-8F1E-69272D9199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F8F3FCCF-918E-4DE1-8F1E-69272D9199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A7F125-CEB5-4B4E-B98D-A6CFB9FB2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86A7F125-CEB5-4B4E-B98D-A6CFB9FB28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D8A766-5B5B-4506-8029-608101F59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9DD8A766-5B5B-4506-8029-608101F592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ACB24A-9F5E-4895-A1C3-8885C1290C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46ACB24A-9F5E-4895-A1C3-8885C1290C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36058A-45A6-48FE-A17B-22D92B6DE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CB36058A-45A6-48FE-A17B-22D92B6DEC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44E6D9-3AA8-4EEA-B7BF-A8464EC84A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044E6D9-3AA8-4EEA-B7BF-A8464EC84A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D6918C-9E66-4238-A23F-A428F24DED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9FD6918C-9E66-4238-A23F-A428F24DED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B91E24-906C-4FC4-AC66-2E2BB1E5D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9BB91E24-906C-4FC4-AC66-2E2BB1E5DA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AB42AA-4DA5-4491-A892-85931CC43F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2CAB42AA-4DA5-4491-A892-85931CC43F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1253E2-DD1B-44F4-90A1-A4509B9F4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8B1253E2-DD1B-44F4-90A1-A4509B9F49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29598D-0ED6-4869-A71A-AB65C24C8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5229598D-0ED6-4869-A71A-AB65C24C81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33F6CD-FBC2-4883-B8E4-E11B80EB4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1C33F6CD-FBC2-4883-B8E4-E11B80EB4A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E7D6E6-EA5B-48D7-8E7A-BBC130AB4C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12E7D6E6-EA5B-48D7-8E7A-BBC130AB4C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AE36F8-3D25-41D9-ADAD-D675F4DDE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C4AE36F8-3D25-41D9-ADAD-D675F4DDE8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330755-A0FD-4117-82D6-4644242EA5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graphicEl>
                                              <a:dgm id="{FA330755-A0FD-4117-82D6-4644242EA5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441A76-96F4-4114-86F5-B5349137E9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graphicEl>
                                              <a:dgm id="{BE441A76-96F4-4114-86F5-B5349137E9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3D181E-BBF0-4B41-A834-9676F21F3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graphicEl>
                                              <a:dgm id="{973D181E-BBF0-4B41-A834-9676F21F36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416276-771D-4316-A90B-7FB4FB9B93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graphicEl>
                                              <a:dgm id="{07416276-771D-4316-A90B-7FB4FB9B93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374345-6FDC-4808-80DA-D77DE9158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graphicEl>
                                              <a:dgm id="{EA374345-6FDC-4808-80DA-D77DE91580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A983A5-61DC-4F0C-971E-58DC5DE34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graphicEl>
                                              <a:dgm id="{8EA983A5-61DC-4F0C-971E-58DC5DE34C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A55B5E-A4A2-4080-BD73-B04F3A787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graphicEl>
                                              <a:dgm id="{27A55B5E-A4A2-4080-BD73-B04F3A7871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42A581-3FA3-401E-A780-356A2E8CD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graphicEl>
                                              <a:dgm id="{7A42A581-3FA3-401E-A780-356A2E8CD9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EFAFCB-1134-41AA-B65B-80FEE364D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graphicEl>
                                              <a:dgm id="{D4EFAFCB-1134-41AA-B65B-80FEE364D0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670C20-16AF-468A-8324-CA3BA0EBE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graphicEl>
                                              <a:dgm id="{A7670C20-16AF-468A-8324-CA3BA0EBE3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9FCF78-62A2-4732-9F5C-E888041345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>
                                            <p:graphicEl>
                                              <a:dgm id="{AE9FCF78-62A2-4732-9F5C-E888041345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B71F8E-B2A9-4DD5-B2E2-4388D45B11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">
                                            <p:graphicEl>
                                              <a:dgm id="{39B71F8E-B2A9-4DD5-B2E2-4388D45B11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BA7494-B4A7-4472-B959-09A16E6B4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">
                                            <p:graphicEl>
                                              <a:dgm id="{66BA7494-B4A7-4472-B959-09A16E6B48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33CE07-604D-4A0B-A1A7-5A49D8CFAE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">
                                            <p:graphicEl>
                                              <a:dgm id="{6433CE07-604D-4A0B-A1A7-5A49D8CFAE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90274E-1CD3-4C72-B662-6FAAF2E20C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graphicEl>
                                              <a:dgm id="{7F90274E-1CD3-4C72-B662-6FAAF2E20C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713A68-FC9A-4FD9-BFBF-1F9DB451A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">
                                            <p:graphicEl>
                                              <a:dgm id="{73713A68-FC9A-4FD9-BFBF-1F9DB451A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116</Words>
  <Application>Microsoft Office PowerPoint</Application>
  <PresentationFormat>Grand écran</PresentationFormat>
  <Paragraphs>39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Métropolitain</vt:lpstr>
      <vt:lpstr>Gestion  de Session  de Formation</vt:lpstr>
      <vt:lpstr>M.C.D.</vt:lpstr>
      <vt:lpstr>Entités &amp; Relations</vt:lpstr>
      <vt:lpstr>Maquettage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 de Session  de Formation</dc:title>
  <dc:creator>Jean-Michel CASAUBON</dc:creator>
  <cp:lastModifiedBy>Jean-Michel CASAUBON</cp:lastModifiedBy>
  <cp:revision>17</cp:revision>
  <dcterms:created xsi:type="dcterms:W3CDTF">2020-02-24T13:40:45Z</dcterms:created>
  <dcterms:modified xsi:type="dcterms:W3CDTF">2020-02-24T15:55:41Z</dcterms:modified>
</cp:coreProperties>
</file>