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8" d="100"/>
          <a:sy n="78" d="100"/>
        </p:scale>
        <p:origin x="91"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18AA53D0-B0FB-4927-805D-64451505FFA4}" type="datetimeFigureOut">
              <a:rPr lang="en-IE" smtClean="0"/>
              <a:t>18/11/2019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5110C2-9EBE-420F-9C04-56F2F8FD66A4}" type="slidenum">
              <a:rPr lang="en-IE" smtClean="0"/>
              <a:t>‹#›</a:t>
            </a:fld>
            <a:endParaRPr lang="en-IE"/>
          </a:p>
        </p:txBody>
      </p:sp>
    </p:spTree>
    <p:extLst>
      <p:ext uri="{BB962C8B-B14F-4D97-AF65-F5344CB8AC3E}">
        <p14:creationId xmlns:p14="http://schemas.microsoft.com/office/powerpoint/2010/main" val="58014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18AA53D0-B0FB-4927-805D-64451505FFA4}" type="datetimeFigureOut">
              <a:rPr lang="en-IE" smtClean="0"/>
              <a:t>18/11/2019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5110C2-9EBE-420F-9C04-56F2F8FD66A4}" type="slidenum">
              <a:rPr lang="en-IE" smtClean="0"/>
              <a:t>‹#›</a:t>
            </a:fld>
            <a:endParaRPr lang="en-IE"/>
          </a:p>
        </p:txBody>
      </p:sp>
    </p:spTree>
    <p:extLst>
      <p:ext uri="{BB962C8B-B14F-4D97-AF65-F5344CB8AC3E}">
        <p14:creationId xmlns:p14="http://schemas.microsoft.com/office/powerpoint/2010/main" val="256061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18AA53D0-B0FB-4927-805D-64451505FFA4}" type="datetimeFigureOut">
              <a:rPr lang="en-IE" smtClean="0"/>
              <a:t>18/11/2019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5110C2-9EBE-420F-9C04-56F2F8FD66A4}" type="slidenum">
              <a:rPr lang="en-IE" smtClean="0"/>
              <a:t>‹#›</a:t>
            </a:fld>
            <a:endParaRPr lang="en-IE"/>
          </a:p>
        </p:txBody>
      </p:sp>
    </p:spTree>
    <p:extLst>
      <p:ext uri="{BB962C8B-B14F-4D97-AF65-F5344CB8AC3E}">
        <p14:creationId xmlns:p14="http://schemas.microsoft.com/office/powerpoint/2010/main" val="371612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18AA53D0-B0FB-4927-805D-64451505FFA4}" type="datetimeFigureOut">
              <a:rPr lang="en-IE" smtClean="0"/>
              <a:t>18/11/2019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5110C2-9EBE-420F-9C04-56F2F8FD66A4}" type="slidenum">
              <a:rPr lang="en-IE" smtClean="0"/>
              <a:t>‹#›</a:t>
            </a:fld>
            <a:endParaRPr lang="en-IE"/>
          </a:p>
        </p:txBody>
      </p:sp>
    </p:spTree>
    <p:extLst>
      <p:ext uri="{BB962C8B-B14F-4D97-AF65-F5344CB8AC3E}">
        <p14:creationId xmlns:p14="http://schemas.microsoft.com/office/powerpoint/2010/main" val="2260006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AA53D0-B0FB-4927-805D-64451505FFA4}" type="datetimeFigureOut">
              <a:rPr lang="en-IE" smtClean="0"/>
              <a:t>18/11/2019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5110C2-9EBE-420F-9C04-56F2F8FD66A4}" type="slidenum">
              <a:rPr lang="en-IE" smtClean="0"/>
              <a:t>‹#›</a:t>
            </a:fld>
            <a:endParaRPr lang="en-IE"/>
          </a:p>
        </p:txBody>
      </p:sp>
    </p:spTree>
    <p:extLst>
      <p:ext uri="{BB962C8B-B14F-4D97-AF65-F5344CB8AC3E}">
        <p14:creationId xmlns:p14="http://schemas.microsoft.com/office/powerpoint/2010/main" val="78389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18AA53D0-B0FB-4927-805D-64451505FFA4}" type="datetimeFigureOut">
              <a:rPr lang="en-IE" smtClean="0"/>
              <a:t>18/11/2019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A5110C2-9EBE-420F-9C04-56F2F8FD66A4}" type="slidenum">
              <a:rPr lang="en-IE" smtClean="0"/>
              <a:t>‹#›</a:t>
            </a:fld>
            <a:endParaRPr lang="en-IE"/>
          </a:p>
        </p:txBody>
      </p:sp>
    </p:spTree>
    <p:extLst>
      <p:ext uri="{BB962C8B-B14F-4D97-AF65-F5344CB8AC3E}">
        <p14:creationId xmlns:p14="http://schemas.microsoft.com/office/powerpoint/2010/main" val="280496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18AA53D0-B0FB-4927-805D-64451505FFA4}" type="datetimeFigureOut">
              <a:rPr lang="en-IE" smtClean="0"/>
              <a:t>18/11/2019</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A5110C2-9EBE-420F-9C04-56F2F8FD66A4}" type="slidenum">
              <a:rPr lang="en-IE" smtClean="0"/>
              <a:t>‹#›</a:t>
            </a:fld>
            <a:endParaRPr lang="en-IE"/>
          </a:p>
        </p:txBody>
      </p:sp>
    </p:spTree>
    <p:extLst>
      <p:ext uri="{BB962C8B-B14F-4D97-AF65-F5344CB8AC3E}">
        <p14:creationId xmlns:p14="http://schemas.microsoft.com/office/powerpoint/2010/main" val="428361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18AA53D0-B0FB-4927-805D-64451505FFA4}" type="datetimeFigureOut">
              <a:rPr lang="en-IE" smtClean="0"/>
              <a:t>18/11/2019</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8A5110C2-9EBE-420F-9C04-56F2F8FD66A4}" type="slidenum">
              <a:rPr lang="en-IE" smtClean="0"/>
              <a:t>‹#›</a:t>
            </a:fld>
            <a:endParaRPr lang="en-IE"/>
          </a:p>
        </p:txBody>
      </p:sp>
    </p:spTree>
    <p:extLst>
      <p:ext uri="{BB962C8B-B14F-4D97-AF65-F5344CB8AC3E}">
        <p14:creationId xmlns:p14="http://schemas.microsoft.com/office/powerpoint/2010/main" val="10762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A53D0-B0FB-4927-805D-64451505FFA4}" type="datetimeFigureOut">
              <a:rPr lang="en-IE" smtClean="0"/>
              <a:t>18/11/2019</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8A5110C2-9EBE-420F-9C04-56F2F8FD66A4}" type="slidenum">
              <a:rPr lang="en-IE" smtClean="0"/>
              <a:t>‹#›</a:t>
            </a:fld>
            <a:endParaRPr lang="en-IE"/>
          </a:p>
        </p:txBody>
      </p:sp>
    </p:spTree>
    <p:extLst>
      <p:ext uri="{BB962C8B-B14F-4D97-AF65-F5344CB8AC3E}">
        <p14:creationId xmlns:p14="http://schemas.microsoft.com/office/powerpoint/2010/main" val="2882841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AA53D0-B0FB-4927-805D-64451505FFA4}" type="datetimeFigureOut">
              <a:rPr lang="en-IE" smtClean="0"/>
              <a:t>18/11/2019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A5110C2-9EBE-420F-9C04-56F2F8FD66A4}" type="slidenum">
              <a:rPr lang="en-IE" smtClean="0"/>
              <a:t>‹#›</a:t>
            </a:fld>
            <a:endParaRPr lang="en-IE"/>
          </a:p>
        </p:txBody>
      </p:sp>
    </p:spTree>
    <p:extLst>
      <p:ext uri="{BB962C8B-B14F-4D97-AF65-F5344CB8AC3E}">
        <p14:creationId xmlns:p14="http://schemas.microsoft.com/office/powerpoint/2010/main" val="129949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AA53D0-B0FB-4927-805D-64451505FFA4}" type="datetimeFigureOut">
              <a:rPr lang="en-IE" smtClean="0"/>
              <a:t>18/11/2019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A5110C2-9EBE-420F-9C04-56F2F8FD66A4}" type="slidenum">
              <a:rPr lang="en-IE" smtClean="0"/>
              <a:t>‹#›</a:t>
            </a:fld>
            <a:endParaRPr lang="en-IE"/>
          </a:p>
        </p:txBody>
      </p:sp>
    </p:spTree>
    <p:extLst>
      <p:ext uri="{BB962C8B-B14F-4D97-AF65-F5344CB8AC3E}">
        <p14:creationId xmlns:p14="http://schemas.microsoft.com/office/powerpoint/2010/main" val="3602937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A53D0-B0FB-4927-805D-64451505FFA4}" type="datetimeFigureOut">
              <a:rPr lang="en-IE" smtClean="0"/>
              <a:t>18/11/2019</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110C2-9EBE-420F-9C04-56F2F8FD66A4}" type="slidenum">
              <a:rPr lang="en-IE" smtClean="0"/>
              <a:t>‹#›</a:t>
            </a:fld>
            <a:endParaRPr lang="en-IE"/>
          </a:p>
        </p:txBody>
      </p:sp>
    </p:spTree>
    <p:extLst>
      <p:ext uri="{BB962C8B-B14F-4D97-AF65-F5344CB8AC3E}">
        <p14:creationId xmlns:p14="http://schemas.microsoft.com/office/powerpoint/2010/main" val="2950785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81249"/>
          </a:xfrm>
        </p:spPr>
        <p:txBody>
          <a:bodyPr>
            <a:normAutofit fontScale="90000"/>
          </a:bodyPr>
          <a:lstStyle/>
          <a:p>
            <a:r>
              <a:rPr lang="en-IE" dirty="0" smtClean="0"/>
              <a:t/>
            </a:r>
            <a:br>
              <a:rPr lang="en-IE" dirty="0" smtClean="0"/>
            </a:br>
            <a:r>
              <a:rPr lang="en-IE" dirty="0"/>
              <a:t/>
            </a:r>
            <a:br>
              <a:rPr lang="en-IE" dirty="0"/>
            </a:br>
            <a:r>
              <a:rPr lang="en-IE" dirty="0" smtClean="0"/>
              <a:t>Who’s at home?</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598" y="1848755"/>
            <a:ext cx="4200804" cy="2529821"/>
          </a:xfrm>
          <a:prstGeom prst="rect">
            <a:avLst/>
          </a:prstGeom>
        </p:spPr>
      </p:pic>
      <p:sp>
        <p:nvSpPr>
          <p:cNvPr id="5" name="TextBox 4"/>
          <p:cNvSpPr txBox="1"/>
          <p:nvPr/>
        </p:nvSpPr>
        <p:spPr>
          <a:xfrm>
            <a:off x="2010335" y="4774927"/>
            <a:ext cx="8171329" cy="1754326"/>
          </a:xfrm>
          <a:prstGeom prst="rect">
            <a:avLst/>
          </a:prstGeom>
          <a:noFill/>
        </p:spPr>
        <p:txBody>
          <a:bodyPr wrap="square" rtlCol="0">
            <a:spAutoFit/>
          </a:bodyPr>
          <a:lstStyle/>
          <a:p>
            <a:r>
              <a:rPr lang="en-IE" dirty="0" smtClean="0"/>
              <a:t>Project Proposal: To develop a smart home IOT application that records the coming and goings of family members from home using Bluetooth technology in conjunction with the raspberry pi. This data is then stored and used for informational purposes and exported to a database and can be used at a later date to chart various trends </a:t>
            </a:r>
            <a:r>
              <a:rPr lang="en-IE" dirty="0" err="1" smtClean="0"/>
              <a:t>etc</a:t>
            </a:r>
            <a:r>
              <a:rPr lang="en-IE" dirty="0" smtClean="0"/>
              <a:t> with the view to further enhancement using cloud platform technologies to send notifications upon clock in/out.</a:t>
            </a:r>
            <a:endParaRPr lang="en-IE" dirty="0"/>
          </a:p>
        </p:txBody>
      </p:sp>
    </p:spTree>
    <p:extLst>
      <p:ext uri="{BB962C8B-B14F-4D97-AF65-F5344CB8AC3E}">
        <p14:creationId xmlns:p14="http://schemas.microsoft.com/office/powerpoint/2010/main" val="2097449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E" dirty="0" smtClean="0"/>
          </a:p>
          <a:p>
            <a:pPr algn="l"/>
            <a:r>
              <a:rPr lang="en-IE" dirty="0" smtClean="0"/>
              <a:t>Using Bluetooth technologies and having </a:t>
            </a:r>
            <a:r>
              <a:rPr lang="en-IE" dirty="0" smtClean="0"/>
              <a:t>run </a:t>
            </a:r>
            <a:r>
              <a:rPr lang="en-IE" dirty="0" smtClean="0"/>
              <a:t>a script to identify the Bluetooth of my wife </a:t>
            </a:r>
            <a:r>
              <a:rPr lang="en-IE" dirty="0" err="1" smtClean="0"/>
              <a:t>Daire’s</a:t>
            </a:r>
            <a:r>
              <a:rPr lang="en-IE" dirty="0" smtClean="0"/>
              <a:t> and my phone </a:t>
            </a:r>
            <a:r>
              <a:rPr lang="en-IE" dirty="0" smtClean="0"/>
              <a:t>, we </a:t>
            </a:r>
            <a:r>
              <a:rPr lang="en-IE" dirty="0" smtClean="0"/>
              <a:t>can use this to register when each of us enter or leave the family home.</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227" y="1452562"/>
            <a:ext cx="3283528" cy="1943101"/>
          </a:xfrm>
          <a:prstGeom prst="rect">
            <a:avLst/>
          </a:prstGeom>
        </p:spPr>
      </p:pic>
    </p:spTree>
    <p:extLst>
      <p:ext uri="{BB962C8B-B14F-4D97-AF65-F5344CB8AC3E}">
        <p14:creationId xmlns:p14="http://schemas.microsoft.com/office/powerpoint/2010/main" val="392688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IE" dirty="0" smtClean="0"/>
              <a:t>Using Bluetooth technology the pi will recognize the mobile phone (and it’s owner) upon entering and leaving the house and will display this information on the </a:t>
            </a:r>
            <a:r>
              <a:rPr lang="en-IE" dirty="0" err="1" smtClean="0"/>
              <a:t>sensehat</a:t>
            </a:r>
            <a:r>
              <a:rPr lang="en-IE" dirty="0" smtClean="0"/>
              <a:t> as will as printing it on the pi.</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119" y="1477142"/>
            <a:ext cx="2514600" cy="1819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4934" y="1209674"/>
            <a:ext cx="1957338" cy="1957338"/>
          </a:xfrm>
          <a:prstGeom prst="rect">
            <a:avLst/>
          </a:prstGeom>
        </p:spPr>
      </p:pic>
      <p:cxnSp>
        <p:nvCxnSpPr>
          <p:cNvPr id="7" name="Elbow Connector 6"/>
          <p:cNvCxnSpPr/>
          <p:nvPr/>
        </p:nvCxnSpPr>
        <p:spPr>
          <a:xfrm>
            <a:off x="5042719" y="1477142"/>
            <a:ext cx="3049229" cy="919470"/>
          </a:xfrm>
          <a:prstGeom prst="bentConnector3">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78030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IE" dirty="0" smtClean="0"/>
              <a:t>I will then create a database on </a:t>
            </a:r>
            <a:r>
              <a:rPr lang="en-IE" dirty="0" err="1" smtClean="0"/>
              <a:t>Mysql</a:t>
            </a:r>
            <a:r>
              <a:rPr lang="en-IE" dirty="0" smtClean="0"/>
              <a:t> and send the data from the pi and store in the database for further analysis.</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295" y="1244600"/>
            <a:ext cx="2143125" cy="2143125"/>
          </a:xfrm>
          <a:prstGeom prst="rect">
            <a:avLst/>
          </a:prstGeom>
        </p:spPr>
      </p:pic>
    </p:spTree>
    <p:extLst>
      <p:ext uri="{BB962C8B-B14F-4D97-AF65-F5344CB8AC3E}">
        <p14:creationId xmlns:p14="http://schemas.microsoft.com/office/powerpoint/2010/main" val="3097322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IE" dirty="0" smtClean="0"/>
              <a:t>The data is then sent to a webserver where it can be viewed on a website and checked for particular patterns/trends etc.</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884" y="1278194"/>
            <a:ext cx="3893574" cy="2103488"/>
          </a:xfrm>
          <a:prstGeom prst="rect">
            <a:avLst/>
          </a:prstGeom>
        </p:spPr>
      </p:pic>
    </p:spTree>
    <p:extLst>
      <p:ext uri="{BB962C8B-B14F-4D97-AF65-F5344CB8AC3E}">
        <p14:creationId xmlns:p14="http://schemas.microsoft.com/office/powerpoint/2010/main" val="3404185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pPr algn="l"/>
            <a:r>
              <a:rPr lang="en-IE" dirty="0" smtClean="0"/>
              <a:t>Further enhancement may be explored using </a:t>
            </a:r>
          </a:p>
          <a:p>
            <a:pPr algn="l"/>
            <a:r>
              <a:rPr lang="en-IE" dirty="0" smtClean="0"/>
              <a:t>IOT platforms to send </a:t>
            </a:r>
            <a:r>
              <a:rPr lang="en-IE" dirty="0" err="1" smtClean="0"/>
              <a:t>sms</a:t>
            </a:r>
            <a:r>
              <a:rPr lang="en-IE" dirty="0"/>
              <a:t> </a:t>
            </a:r>
            <a:r>
              <a:rPr lang="en-IE" dirty="0" smtClean="0"/>
              <a:t>messages/tweets </a:t>
            </a:r>
          </a:p>
          <a:p>
            <a:pPr algn="l"/>
            <a:r>
              <a:rPr lang="en-IE" dirty="0" smtClean="0"/>
              <a:t>to family members letting them know they are </a:t>
            </a:r>
          </a:p>
          <a:p>
            <a:pPr algn="l"/>
            <a:r>
              <a:rPr lang="en-IE" dirty="0" smtClean="0"/>
              <a:t>home….and to bring some milk!!</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714" y="1244600"/>
            <a:ext cx="2143125" cy="2143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323" y="1365619"/>
            <a:ext cx="1848310" cy="15250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0084" y="3753219"/>
            <a:ext cx="1586549" cy="1071870"/>
          </a:xfrm>
          <a:prstGeom prst="rect">
            <a:avLst/>
          </a:prstGeom>
        </p:spPr>
      </p:pic>
      <p:cxnSp>
        <p:nvCxnSpPr>
          <p:cNvPr id="8" name="Straight Arrow Connector 7"/>
          <p:cNvCxnSpPr>
            <a:endCxn id="5" idx="1"/>
          </p:cNvCxnSpPr>
          <p:nvPr/>
        </p:nvCxnSpPr>
        <p:spPr>
          <a:xfrm flipV="1">
            <a:off x="4670245" y="2128152"/>
            <a:ext cx="3048078" cy="3397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4670245" y="2467897"/>
            <a:ext cx="3175897" cy="16714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19924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226</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  Who’s at home?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Who’s at home?</dc:title>
  <dc:creator>John McCann</dc:creator>
  <cp:lastModifiedBy>John McCann</cp:lastModifiedBy>
  <cp:revision>6</cp:revision>
  <dcterms:created xsi:type="dcterms:W3CDTF">2019-11-14T17:34:12Z</dcterms:created>
  <dcterms:modified xsi:type="dcterms:W3CDTF">2019-11-18T09:10:18Z</dcterms:modified>
</cp:coreProperties>
</file>