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2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0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A4014-E596-48C6-8FB8-864455358F8B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9EE42-2DAE-4388-A70C-8799B255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2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2" y="3715544"/>
            <a:ext cx="1895475" cy="14287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5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John W. McClure</dc:creator>
  <cp:lastModifiedBy>John W. McClure</cp:lastModifiedBy>
  <cp:revision>1</cp:revision>
  <dcterms:created xsi:type="dcterms:W3CDTF">2018-04-30T16:05:46Z</dcterms:created>
  <dcterms:modified xsi:type="dcterms:W3CDTF">2018-04-30T16:06:12Z</dcterms:modified>
</cp:coreProperties>
</file>