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EF9BC-DCC3-4F4A-A90E-5E050A4C3E8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7B63A9-ECB4-AA8B-E021-6E18DDC9A682}" name="John McCormick" initials="JM" userId="S::jcm258@case.edu::3aa03b25-2cd4-4b98-9e68-fa5770d2fe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/>
    <p:restoredTop sz="80136"/>
  </p:normalViewPr>
  <p:slideViewPr>
    <p:cSldViewPr snapToGrid="0">
      <p:cViewPr varScale="1">
        <p:scale>
          <a:sx n="135" d="100"/>
          <a:sy n="135" d="100"/>
        </p:scale>
        <p:origin x="9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Schoolbook" panose="020406040505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Schoolbook" panose="02040604050505020304" pitchFamily="18" charset="0"/>
              </a:defRPr>
            </a:lvl1pPr>
          </a:lstStyle>
          <a:p>
            <a:fld id="{F52C20BA-E6C8-5B49-A391-7E336440AD8C}" type="datetimeFigureOut">
              <a:rPr lang="en-US" smtClean="0"/>
              <a:pPr/>
              <a:t>6/29/24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Schoolbook" panose="020406040505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Schoolbook" panose="02040604050505020304" pitchFamily="18" charset="0"/>
              </a:defRPr>
            </a:lvl1pPr>
          </a:lstStyle>
          <a:p>
            <a:fld id="{0009CBF5-668C-E544-B50A-6592021738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6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b="0" i="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1pPr>
    <a:lvl2pPr marL="342892" algn="l" defTabSz="685783" rtl="0" eaLnBrk="1" latinLnBrk="0" hangingPunct="1">
      <a:defRPr sz="900" b="0" i="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2pPr>
    <a:lvl3pPr marL="685783" algn="l" defTabSz="685783" rtl="0" eaLnBrk="1" latinLnBrk="0" hangingPunct="1">
      <a:defRPr sz="900" b="0" i="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3pPr>
    <a:lvl4pPr marL="1028675" algn="l" defTabSz="685783" rtl="0" eaLnBrk="1" latinLnBrk="0" hangingPunct="1">
      <a:defRPr sz="900" b="0" i="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4pPr>
    <a:lvl5pPr marL="1371566" algn="l" defTabSz="685783" rtl="0" eaLnBrk="1" latinLnBrk="0" hangingPunct="1">
      <a:defRPr sz="900" b="0" i="0"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EE97-0030-0B4D-95E2-F55C5D85718D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9A1DB-99AB-7630-760B-569D78B19442}"/>
              </a:ext>
            </a:extLst>
          </p:cNvPr>
          <p:cNvSpPr/>
          <p:nvPr userDrawn="1"/>
        </p:nvSpPr>
        <p:spPr>
          <a:xfrm>
            <a:off x="66676" y="4733925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F6072-7054-FED3-0598-883654D0C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ADA-5CEF-D54F-B9E5-0495D3917B05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5F5FF-D914-9C62-5138-AE8E3CEA8BD5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5078-CBD4-7CD3-A5CB-FEF3ED37C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38D5-D848-EA4C-AF2E-F488B4E99C64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17BAD-FF47-432E-878E-1313CFC7A0B8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717F6-4DEF-D4C9-CF7F-B96C112FE4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61C8-A431-C347-8140-E28C3CE16B09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27DFC-9DD6-4BEB-7E73-C97AA4F5E583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5DD57-3DFD-CAEC-0005-8CBA587B2F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ECFA-4063-884F-A717-532CAF3854E9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66E57-B3BD-EF47-99ED-1340CA7D09D4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E1BA7-B119-0E27-2B9A-377DF6CBD2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5A7A-5C31-894D-8326-BA8211C1A1A2}" type="datetime1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E0077-9FC5-87C3-856D-D3E6CCF582B8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2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3B97C-1536-3902-C2B1-55EEDE740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369-8583-7E40-8C8D-1353E0B23E8D}" type="datetime1">
              <a:rPr lang="en-US" smtClean="0"/>
              <a:t>6/29/24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9AF36-C4CC-2C17-751C-8ABF3755DB20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61555-DD35-A49B-1909-017532EC1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7BC0-A8AB-AE41-A6F3-5661CB5878B3}" type="datetime1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8AD2F-C61D-AC5E-3918-C7329E8010FA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93BF6-2B4D-0938-59ED-942219916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6E2E-B112-5242-8A4D-7D6B973CA6BC}" type="datetime1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26FF3-0C0D-BB7B-0A59-6A6946964261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8EAB-7277-C41E-415E-5DF07AB8B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D6DF-C519-004C-8127-D55A123F868E}" type="datetime1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29AEE-9231-E490-4420-F79482AF63D8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73C48-7D24-217A-E803-20C2997978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E267-4C20-914B-8BD2-6D79C6164EDB}" type="datetime1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96532-C5E4-007D-8539-2CF08620833F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37FD0-4ED8-441D-866C-6818FA62E4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82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fld id="{0E048700-87B7-8E4E-A35B-9B955506BE6E}" type="datetime1">
              <a:rPr lang="en-US" smtClean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82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82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fld id="{FAD1E315-3A0A-2C44-A09C-41EAD2F5F8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734E9-9FEA-8BB4-2DC3-D734068B42E5}"/>
              </a:ext>
            </a:extLst>
          </p:cNvPr>
          <p:cNvSpPr/>
          <p:nvPr userDrawn="1"/>
        </p:nvSpPr>
        <p:spPr>
          <a:xfrm>
            <a:off x="0" y="4733926"/>
            <a:ext cx="9144000" cy="409575"/>
          </a:xfrm>
          <a:prstGeom prst="rect">
            <a:avLst/>
          </a:prstGeom>
          <a:solidFill>
            <a:srgbClr val="0F2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Case Western Reserve University </a:t>
            </a:r>
          </a:p>
          <a:p>
            <a:pPr algn="ctr"/>
            <a:r>
              <a:rPr lang="en-US" sz="1300" b="0" i="0" dirty="0">
                <a:latin typeface="Marcellus" panose="020E0602050203020307" pitchFamily="34" charset="0"/>
                <a:cs typeface="Malayalam MN" pitchFamily="2" charset="0"/>
              </a:rPr>
              <a:t>Journal of Economics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C9AB8-4821-E7AF-7E8C-C8FAAA6F1A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676" y="4814112"/>
            <a:ext cx="2505075" cy="2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Marcellus" panose="020E0602050203020307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Marcellus" panose="020E0602050203020307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rcellus" panose="020E0602050203020307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Marcellus" panose="020E0602050203020307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Marcellus" panose="020E0602050203020307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Marcellus" panose="020E0602050203020307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F84D-7F09-2614-C13D-75CDAD4C4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Crafting Effective Data Visualization’s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F16E2-0F0D-C272-C347-43988E15E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8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B161-0E59-B395-126E-A4A24BB8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A133-192E-B748-57CD-74FDE60C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is designed to be language agnostic, and support files in both Python and R have been provided. </a:t>
            </a:r>
          </a:p>
          <a:p>
            <a:r>
              <a:rPr lang="en-US" dirty="0"/>
              <a:t>If you do not have a way to access R on your personal computer please access </a:t>
            </a:r>
            <a:r>
              <a:rPr lang="en-US" dirty="0">
                <a:hlinkClick r:id="rId2"/>
              </a:rPr>
              <a:t>Google Colab</a:t>
            </a:r>
            <a:r>
              <a:rPr lang="en-US" dirty="0"/>
              <a:t> and utilize the Python resources</a:t>
            </a:r>
          </a:p>
          <a:p>
            <a:r>
              <a:rPr lang="en-US" dirty="0"/>
              <a:t>The examples in this slideshow all exist in the support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2CC1D-DEFF-254C-A8CF-B1A08A5D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FC47-AED3-1644-E976-9C63BF3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Graph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2FBA-C548-5AC5-791F-635BCFF2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  <a:p>
            <a:r>
              <a:rPr lang="en-US" dirty="0"/>
              <a:t>Bar Chart</a:t>
            </a:r>
          </a:p>
          <a:p>
            <a:r>
              <a:rPr lang="en-US" dirty="0"/>
              <a:t>Scatterplot</a:t>
            </a:r>
          </a:p>
          <a:p>
            <a:r>
              <a:rPr lang="en-US" dirty="0"/>
              <a:t>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09DEB-5318-F485-9CCA-B86993C7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89A-F2A2-1184-7CAB-E72EE83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7F27-0C92-980F-F7E2-BADB90FA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C865-87C0-063F-6A4A-97380A50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651B-05AB-A399-06C6-12506E9B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02F0-002F-0552-16D9-FB6F7E22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516C5-4007-C67B-8051-8864BDE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0C30-1165-D6A7-4C87-5F496F0E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3F9D-54BC-75D4-FAE9-96028C08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4FD9-703C-1806-BE2F-DC4CE1AA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3AC2-51CE-828E-50B9-564F88DC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CF96-3D2B-8483-CF85-969E1E09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CCB6-3884-18E2-2924-50A29576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E315-3A0A-2C44-A09C-41EAD2F5F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F2959"/>
        </a:solidFill>
      </a:spPr>
      <a:bodyPr rtlCol="0" anchor="ctr"/>
      <a:lstStyle>
        <a:defPPr algn="ctr">
          <a:defRPr sz="1013" b="0" i="0" dirty="0" smtClean="0">
            <a:latin typeface="Malayalam MN" pitchFamily="2" charset="0"/>
            <a:cs typeface="Malayalam MN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BE283572-B2F1-7340-9022-CD226C84F66C}" vid="{63DFACBA-3494-044D-991D-4AD221D53C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5339</TotalTime>
  <Words>82</Words>
  <Application>Microsoft Macintosh PowerPoint</Application>
  <PresentationFormat>On-screen Show (16:9)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Marcellus</vt:lpstr>
      <vt:lpstr>Office Theme</vt:lpstr>
      <vt:lpstr>Crafting Effective Data Visualization’s</vt:lpstr>
      <vt:lpstr>Introduction</vt:lpstr>
      <vt:lpstr>Most Common Graph Types</vt:lpstr>
      <vt:lpstr>Line Charts</vt:lpstr>
      <vt:lpstr>Bar Charts</vt:lpstr>
      <vt:lpstr>Scatterplots</vt:lpstr>
      <vt:lpstr>Histograms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McCormick</dc:creator>
  <cp:lastModifiedBy>John McCormick</cp:lastModifiedBy>
  <cp:revision>1</cp:revision>
  <dcterms:created xsi:type="dcterms:W3CDTF">2024-06-29T18:28:09Z</dcterms:created>
  <dcterms:modified xsi:type="dcterms:W3CDTF">2024-07-03T11:27:27Z</dcterms:modified>
</cp:coreProperties>
</file>