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1" r:id="rId6"/>
    <p:sldMasterId id="2147483656" r:id="rId7"/>
  </p:sldMasterIdLst>
  <p:notesMasterIdLst>
    <p:notesMasterId r:id="rId8"/>
  </p:notesMasterIdLst>
  <p:sldIdLst>
    <p:sldId id="256" r:id="rId9"/>
    <p:sldId id="257" r:id="rId10"/>
    <p:sldId id="258" r:id="rId11"/>
    <p:sldId id="259" r:id="rId12"/>
    <p:sldId id="260" r:id="rId13"/>
    <p:sldId id="261" r:id="rId14"/>
    <p:sldId id="262" r:id="rId15"/>
    <p:sldId id="263" r:id="rId16"/>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960">
          <p15:clr>
            <a:srgbClr val="A4A3A4"/>
          </p15:clr>
        </p15:guide>
        <p15:guide id="2">
          <p15:clr>
            <a:srgbClr val="A4A3A4"/>
          </p15:clr>
        </p15:guide>
      </p15:sldGuideLst>
    </p:ext>
    <p:ext uri="{2D200454-40CA-4A62-9FC3-DE9A4176ACB9}">
      <p15:notesGuideLst>
        <p15:guide id="1" orient="horz" pos="3110">
          <p15:clr>
            <a:srgbClr val="A4A3A4"/>
          </p15:clr>
        </p15:guide>
        <p15:guide id="2" pos="2142">
          <p15:clr>
            <a:srgbClr val="A4A3A4"/>
          </p15:clr>
        </p15:guide>
      </p15:notesGuideLst>
    </p:ext>
    <p:ext uri="http://customooxmlschemas.google.com/">
      <go:slidesCustomData xmlns:go="http://customooxmlschemas.google.com/" r:id="rId17" roundtripDataSignature="AMtx7mhWRMCAsLP9eSXsmgO3FSrlfBMr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8792D5-EBF4-4660-BFAD-BF43E2924BD9}">
  <a:tblStyle styleId="{498792D5-EBF4-4660-BFAD-BF43E2924BD9}"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264201F-1F14-44BB-A4F7-86BE567BBCE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960" orient="horz"/>
        <p:guide/>
      </p:guideLst>
    </p:cSldViewPr>
  </p:slideViewPr>
  <p:notesViewPr>
    <p:cSldViewPr snapToGrid="0">
      <p:cViewPr varScale="1">
        <p:scale>
          <a:sx n="100" d="100"/>
          <a:sy n="100" d="100"/>
        </p:scale>
        <p:origin x="0" y="0"/>
      </p:cViewPr>
      <p:guideLst>
        <p:guide pos="3110" orient="horz"/>
        <p:guide pos="2142"/>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customschemas.google.com/relationships/presentationmetadata" Target="metadata"/><Relationship Id="rId16"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embeddings/oleObject3.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Ford Antenna Cond Light" panose="02000506000000090004" pitchFamily="50" charset="0"/>
                <a:ea typeface="+mn-ea"/>
                <a:cs typeface="+mn-cs"/>
              </a:defRPr>
            </a:pPr>
            <a:r>
              <a:rPr lang="en-US" sz="1100" dirty="0">
                <a:latin typeface="Ford Antenna Cond Light" panose="02000506000000090004" pitchFamily="50" charset="0"/>
              </a:rPr>
              <a:t>Ensemble Comparison on Holdout Set</a:t>
            </a:r>
          </a:p>
        </c:rich>
      </c:tx>
      <c:layout>
        <c:manualLayout>
          <c:xMode val="edge"/>
          <c:yMode val="edge"/>
          <c:x val="0.20568826966063727"/>
          <c:y val="4.2479320598456695E-3"/>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Ford Antenna Cond Light" panose="02000506000000090004" pitchFamily="50" charset="0"/>
              <a:ea typeface="+mn-ea"/>
              <a:cs typeface="+mn-cs"/>
            </a:defRPr>
          </a:pPr>
          <a:endParaRPr lang="en-US"/>
        </a:p>
      </c:txPr>
    </c:title>
    <c:autoTitleDeleted val="0"/>
    <c:plotArea>
      <c:layout>
        <c:manualLayout>
          <c:layoutTarget val="inner"/>
          <c:xMode val="edge"/>
          <c:yMode val="edge"/>
          <c:x val="2.4498710903117261E-2"/>
          <c:y val="0.13776311256350993"/>
          <c:w val="0.95051490959463403"/>
          <c:h val="0.41573674862611176"/>
        </c:manualLayout>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900" b="0" i="0" u="none" strike="noStrike" kern="1200" baseline="0">
                    <a:solidFill>
                      <a:schemeClr val="tx1">
                        <a:lumMod val="50000"/>
                        <a:lumOff val="50000"/>
                      </a:schemeClr>
                    </a:solidFill>
                    <a:latin typeface="Ford Antenna Cond Light" panose="02000506000000090004" pitchFamily="50"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NB</c:v>
                </c:pt>
                <c:pt idx="1">
                  <c:v>LR </c:v>
                </c:pt>
                <c:pt idx="2">
                  <c:v>LR+NB</c:v>
                </c:pt>
                <c:pt idx="3">
                  <c:v>MLP1</c:v>
                </c:pt>
                <c:pt idx="4">
                  <c:v>MLP2</c:v>
                </c:pt>
                <c:pt idx="5">
                  <c:v>MLP3</c:v>
                </c:pt>
                <c:pt idx="6">
                  <c:v>NB+LR+MLP1</c:v>
                </c:pt>
                <c:pt idx="7">
                  <c:v>MLP1+MLP2+MLP3</c:v>
                </c:pt>
              </c:strCache>
            </c:strRef>
          </c:cat>
          <c:val>
            <c:numRef>
              <c:f>Sheet1!$B$2:$B$9</c:f>
              <c:numCache>
                <c:formatCode>General</c:formatCode>
                <c:ptCount val="8"/>
                <c:pt idx="0">
                  <c:v>0.82</c:v>
                </c:pt>
                <c:pt idx="1">
                  <c:v>0.73</c:v>
                </c:pt>
                <c:pt idx="2">
                  <c:v>0.8</c:v>
                </c:pt>
                <c:pt idx="3">
                  <c:v>0.95</c:v>
                </c:pt>
                <c:pt idx="4">
                  <c:v>0.94</c:v>
                </c:pt>
                <c:pt idx="5">
                  <c:v>0.95</c:v>
                </c:pt>
                <c:pt idx="6">
                  <c:v>0.94</c:v>
                </c:pt>
                <c:pt idx="7">
                  <c:v>0.96</c:v>
                </c:pt>
              </c:numCache>
            </c:numRef>
          </c:val>
          <c:extLst>
            <c:ext xmlns:c16="http://schemas.microsoft.com/office/drawing/2014/chart" uri="{C3380CC4-5D6E-409C-BE32-E72D297353CC}">
              <c16:uniqueId val="{00000000-D743-4FF9-931D-32D5F29DE615}"/>
            </c:ext>
          </c:extLst>
        </c:ser>
        <c:ser>
          <c:idx val="1"/>
          <c:order val="1"/>
          <c:tx>
            <c:strRef>
              <c:f>Sheet1!$C$1</c:f>
              <c:strCache>
                <c:ptCount val="1"/>
                <c:pt idx="0">
                  <c:v>F1 Score</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900" b="0" i="0" u="none" strike="noStrike" kern="1200" baseline="0">
                    <a:solidFill>
                      <a:schemeClr val="tx1">
                        <a:lumMod val="50000"/>
                        <a:lumOff val="50000"/>
                      </a:schemeClr>
                    </a:solidFill>
                    <a:latin typeface="Ford Antenna Cond Light" panose="02000506000000090004" pitchFamily="50"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NB</c:v>
                </c:pt>
                <c:pt idx="1">
                  <c:v>LR </c:v>
                </c:pt>
                <c:pt idx="2">
                  <c:v>LR+NB</c:v>
                </c:pt>
                <c:pt idx="3">
                  <c:v>MLP1</c:v>
                </c:pt>
                <c:pt idx="4">
                  <c:v>MLP2</c:v>
                </c:pt>
                <c:pt idx="5">
                  <c:v>MLP3</c:v>
                </c:pt>
                <c:pt idx="6">
                  <c:v>NB+LR+MLP1</c:v>
                </c:pt>
                <c:pt idx="7">
                  <c:v>MLP1+MLP2+MLP3</c:v>
                </c:pt>
              </c:strCache>
            </c:strRef>
          </c:cat>
          <c:val>
            <c:numRef>
              <c:f>Sheet1!$C$2:$C$9</c:f>
              <c:numCache>
                <c:formatCode>General</c:formatCode>
                <c:ptCount val="8"/>
                <c:pt idx="0">
                  <c:v>0.87</c:v>
                </c:pt>
                <c:pt idx="1">
                  <c:v>0.81</c:v>
                </c:pt>
                <c:pt idx="2">
                  <c:v>0.86</c:v>
                </c:pt>
                <c:pt idx="3">
                  <c:v>0.96</c:v>
                </c:pt>
                <c:pt idx="4">
                  <c:v>0.94</c:v>
                </c:pt>
                <c:pt idx="5">
                  <c:v>0.96</c:v>
                </c:pt>
                <c:pt idx="6">
                  <c:v>0.96</c:v>
                </c:pt>
                <c:pt idx="7">
                  <c:v>0.97</c:v>
                </c:pt>
              </c:numCache>
            </c:numRef>
          </c:val>
          <c:extLst>
            <c:ext xmlns:c16="http://schemas.microsoft.com/office/drawing/2014/chart" uri="{C3380CC4-5D6E-409C-BE32-E72D297353CC}">
              <c16:uniqueId val="{00000001-D743-4FF9-931D-32D5F29DE615}"/>
            </c:ext>
          </c:extLst>
        </c:ser>
        <c:dLbls>
          <c:dLblPos val="outEnd"/>
          <c:showLegendKey val="0"/>
          <c:showVal val="1"/>
          <c:showCatName val="0"/>
          <c:showSerName val="0"/>
          <c:showPercent val="0"/>
          <c:showBubbleSize val="0"/>
        </c:dLbls>
        <c:gapWidth val="444"/>
        <c:overlap val="-90"/>
        <c:axId val="895901072"/>
        <c:axId val="895904352"/>
      </c:barChart>
      <c:catAx>
        <c:axId val="8959010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cap="all" spc="120" normalizeH="0" baseline="0">
                <a:solidFill>
                  <a:schemeClr val="tx1">
                    <a:lumMod val="65000"/>
                    <a:lumOff val="35000"/>
                  </a:schemeClr>
                </a:solidFill>
                <a:latin typeface="Ford Antenna Cond Light" panose="02000506000000090004" pitchFamily="50" charset="0"/>
                <a:ea typeface="+mn-ea"/>
                <a:cs typeface="+mn-cs"/>
              </a:defRPr>
            </a:pPr>
            <a:endParaRPr lang="en-US"/>
          </a:p>
        </c:txPr>
        <c:crossAx val="895904352"/>
        <c:crosses val="autoZero"/>
        <c:auto val="1"/>
        <c:lblAlgn val="ctr"/>
        <c:lblOffset val="100"/>
        <c:noMultiLvlLbl val="0"/>
      </c:catAx>
      <c:valAx>
        <c:axId val="895904352"/>
        <c:scaling>
          <c:orientation val="minMax"/>
          <c:max val="1"/>
          <c:min val="0.70000000000000007"/>
        </c:scaling>
        <c:delete val="1"/>
        <c:axPos val="l"/>
        <c:numFmt formatCode="General" sourceLinked="1"/>
        <c:majorTickMark val="none"/>
        <c:minorTickMark val="none"/>
        <c:tickLblPos val="nextTo"/>
        <c:crossAx val="895901072"/>
        <c:crosses val="autoZero"/>
        <c:crossBetween val="between"/>
      </c:valAx>
      <c:spPr>
        <a:noFill/>
        <a:ln>
          <a:noFill/>
        </a:ln>
        <a:effectLst/>
      </c:spPr>
    </c:plotArea>
    <c:legend>
      <c:legendPos val="t"/>
      <c:layout>
        <c:manualLayout>
          <c:xMode val="edge"/>
          <c:yMode val="edge"/>
          <c:x val="2.7988785713558915E-2"/>
          <c:y val="0.75107796341977684"/>
          <c:w val="0.35851608874287361"/>
          <c:h val="4.600499855376382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Ford Antenna Cond Light" panose="02000506000000090004" pitchFamily="50"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37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425968"/>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50443" y="1"/>
            <a:ext cx="2945659" cy="49371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425968"/>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425968"/>
            </a:solidFill>
            <a:prstDash val="solid"/>
            <a:round/>
            <a:headEnd len="sm" w="sm" type="none"/>
            <a:tailEnd len="sm" w="sm" type="none"/>
          </a:ln>
        </p:spPr>
      </p:sp>
      <p:sp>
        <p:nvSpPr>
          <p:cNvPr id="6" name="Google Shape;6;n"/>
          <p:cNvSpPr txBox="1"/>
          <p:nvPr>
            <p:ph idx="1" type="body"/>
          </p:nvPr>
        </p:nvSpPr>
        <p:spPr>
          <a:xfrm>
            <a:off x="679768" y="4690269"/>
            <a:ext cx="5438140" cy="4443412"/>
          </a:xfrm>
          <a:prstGeom prst="rect">
            <a:avLst/>
          </a:prstGeom>
          <a:noFill/>
          <a:ln>
            <a:noFill/>
          </a:ln>
        </p:spPr>
        <p:txBody>
          <a:bodyPr anchorCtr="0" anchor="t" bIns="45700" lIns="91425" spcFirstLastPara="1" rIns="91425" wrap="square" tIns="45700">
            <a:noAutofit/>
          </a:bodyPr>
          <a:lstStyle>
            <a:lvl1pPr indent="-292100" lvl="0" marL="457200" marR="0" rtl="0" algn="l">
              <a:spcBef>
                <a:spcPts val="0"/>
              </a:spcBef>
              <a:spcAft>
                <a:spcPts val="0"/>
              </a:spcAft>
              <a:buClr>
                <a:srgbClr val="425968"/>
              </a:buClr>
              <a:buSzPts val="1000"/>
              <a:buFont typeface="Arial"/>
              <a:buChar char="•"/>
              <a:defRPr b="0" i="0" sz="1000" u="none" cap="none" strike="noStrike">
                <a:solidFill>
                  <a:srgbClr val="425968"/>
                </a:solidFill>
                <a:latin typeface="Arial"/>
                <a:ea typeface="Arial"/>
                <a:cs typeface="Arial"/>
                <a:sym typeface="Arial"/>
              </a:defRPr>
            </a:lvl1pPr>
            <a:lvl2pPr indent="-292100" lvl="1" marL="914400" marR="0" rtl="0" algn="l">
              <a:spcBef>
                <a:spcPts val="600"/>
              </a:spcBef>
              <a:spcAft>
                <a:spcPts val="0"/>
              </a:spcAft>
              <a:buClr>
                <a:srgbClr val="425968"/>
              </a:buClr>
              <a:buSzPts val="1000"/>
              <a:buFont typeface="Arial"/>
              <a:buChar char="•"/>
              <a:defRPr b="0" i="0" sz="1000" u="none" cap="none" strike="noStrike">
                <a:solidFill>
                  <a:srgbClr val="425968"/>
                </a:solidFill>
                <a:latin typeface="Arial"/>
                <a:ea typeface="Arial"/>
                <a:cs typeface="Arial"/>
                <a:sym typeface="Arial"/>
              </a:defRPr>
            </a:lvl2pPr>
            <a:lvl3pPr indent="-292100" lvl="2" marL="1371600" marR="0" rtl="0" algn="l">
              <a:spcBef>
                <a:spcPts val="600"/>
              </a:spcBef>
              <a:spcAft>
                <a:spcPts val="0"/>
              </a:spcAft>
              <a:buClr>
                <a:srgbClr val="425968"/>
              </a:buClr>
              <a:buSzPts val="1000"/>
              <a:buFont typeface="Arial"/>
              <a:buChar char="•"/>
              <a:defRPr b="0" i="0" sz="1000" u="none" cap="none" strike="noStrike">
                <a:solidFill>
                  <a:srgbClr val="425968"/>
                </a:solidFill>
                <a:latin typeface="Arial"/>
                <a:ea typeface="Arial"/>
                <a:cs typeface="Arial"/>
                <a:sym typeface="Arial"/>
              </a:defRPr>
            </a:lvl3pPr>
            <a:lvl4pPr indent="-292100" lvl="3" marL="1828800" marR="0" rtl="0" algn="l">
              <a:spcBef>
                <a:spcPts val="600"/>
              </a:spcBef>
              <a:spcAft>
                <a:spcPts val="0"/>
              </a:spcAft>
              <a:buClr>
                <a:srgbClr val="425968"/>
              </a:buClr>
              <a:buSzPts val="1000"/>
              <a:buFont typeface="Arial"/>
              <a:buChar char="•"/>
              <a:defRPr b="0" i="0" sz="1000" u="none" cap="none" strike="noStrike">
                <a:solidFill>
                  <a:srgbClr val="425968"/>
                </a:solidFill>
                <a:latin typeface="Arial"/>
                <a:ea typeface="Arial"/>
                <a:cs typeface="Arial"/>
                <a:sym typeface="Arial"/>
              </a:defRPr>
            </a:lvl4pPr>
            <a:lvl5pPr indent="-292100" lvl="4" marL="2286000" marR="0" rtl="0" algn="l">
              <a:spcBef>
                <a:spcPts val="600"/>
              </a:spcBef>
              <a:spcAft>
                <a:spcPts val="0"/>
              </a:spcAft>
              <a:buClr>
                <a:srgbClr val="425968"/>
              </a:buClr>
              <a:buSzPts val="1000"/>
              <a:buFont typeface="Arial"/>
              <a:buChar char="•"/>
              <a:defRPr b="0" i="0" sz="1000" u="none" cap="none" strike="noStrike">
                <a:solidFill>
                  <a:srgbClr val="425968"/>
                </a:solidFill>
                <a:latin typeface="Arial"/>
                <a:ea typeface="Arial"/>
                <a:cs typeface="Arial"/>
                <a:sym typeface="Arial"/>
              </a:defRPr>
            </a:lvl5pPr>
            <a:lvl6pPr indent="-228600" lvl="5" marL="2743200" marR="0" rtl="0" algn="l">
              <a:spcBef>
                <a:spcPts val="60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850443" y="9378825"/>
            <a:ext cx="2945659" cy="49371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00" u="none" cap="none" strike="noStrike">
                <a:solidFill>
                  <a:srgbClr val="425968"/>
                </a:solidFill>
                <a:latin typeface="Arial"/>
                <a:ea typeface="Arial"/>
                <a:cs typeface="Arial"/>
                <a:sym typeface="Arial"/>
              </a:rPr>
              <a:t>‹#›</a:t>
            </a:fld>
            <a:endParaRPr b="0" i="0" sz="1000" u="none" cap="none" strike="noStrike">
              <a:solidFill>
                <a:srgbClr val="425968"/>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79768" y="4690269"/>
            <a:ext cx="5438140" cy="4443412"/>
          </a:xfrm>
          <a:prstGeom prst="rect">
            <a:avLst/>
          </a:prstGeom>
        </p:spPr>
        <p:txBody>
          <a:bodyPr anchorCtr="0" anchor="t" bIns="45700" lIns="91425" spcFirstLastPara="1" rIns="91425" wrap="square" tIns="45700">
            <a:noAutofit/>
          </a:bodyPr>
          <a:lstStyle/>
          <a:p>
            <a:pPr indent="0" lvl="0" marL="0" rtl="0" algn="l">
              <a:spcBef>
                <a:spcPts val="0"/>
              </a:spcBef>
              <a:spcAft>
                <a:spcPts val="600"/>
              </a:spcAft>
              <a:buNone/>
            </a:pPr>
            <a:r>
              <a:t/>
            </a:r>
            <a:endParaRPr/>
          </a:p>
        </p:txBody>
      </p:sp>
      <p:sp>
        <p:nvSpPr>
          <p:cNvPr id="63" name="Google Shape;63;p1: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425968"/>
            </a:solidFill>
            <a:prstDash val="solid"/>
            <a:round/>
            <a:headEnd len="sm" w="sm" type="none"/>
            <a:tailEnd len="sm" w="sm" type="none"/>
          </a:ln>
        </p:spPr>
      </p:sp>
      <p:sp>
        <p:nvSpPr>
          <p:cNvPr id="71" name="Google Shape;71;p2:notes"/>
          <p:cNvSpPr txBox="1"/>
          <p:nvPr>
            <p:ph idx="1" type="body"/>
          </p:nvPr>
        </p:nvSpPr>
        <p:spPr>
          <a:xfrm>
            <a:off x="679768" y="4690269"/>
            <a:ext cx="5438140" cy="4443412"/>
          </a:xfrm>
          <a:prstGeom prst="rect">
            <a:avLst/>
          </a:prstGeom>
          <a:noFill/>
          <a:ln>
            <a:noFill/>
          </a:ln>
        </p:spPr>
        <p:txBody>
          <a:bodyPr anchorCtr="0" anchor="t" bIns="45700" lIns="91425" spcFirstLastPara="1" rIns="91425" wrap="square" tIns="45700">
            <a:noAutofit/>
          </a:bodyPr>
          <a:lstStyle/>
          <a:p>
            <a:pPr indent="-107950" lvl="0" marL="171450" rtl="0" algn="l">
              <a:spcBef>
                <a:spcPts val="0"/>
              </a:spcBef>
              <a:spcAft>
                <a:spcPts val="0"/>
              </a:spcAft>
              <a:buClr>
                <a:srgbClr val="425968"/>
              </a:buClr>
              <a:buSzPts val="1000"/>
              <a:buNone/>
            </a:pPr>
            <a:r>
              <a:t/>
            </a:r>
            <a:endParaRPr/>
          </a:p>
        </p:txBody>
      </p:sp>
      <p:sp>
        <p:nvSpPr>
          <p:cNvPr id="72" name="Google Shape;72;p2:notes"/>
          <p:cNvSpPr txBox="1"/>
          <p:nvPr>
            <p:ph idx="12" type="sldNum"/>
          </p:nvPr>
        </p:nvSpPr>
        <p:spPr>
          <a:xfrm>
            <a:off x="3850443" y="9378825"/>
            <a:ext cx="2945659" cy="4937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79768" y="4690269"/>
            <a:ext cx="5438140" cy="4443412"/>
          </a:xfrm>
          <a:prstGeom prst="rect">
            <a:avLst/>
          </a:prstGeom>
        </p:spPr>
        <p:txBody>
          <a:bodyPr anchorCtr="0" anchor="t" bIns="45700" lIns="91425" spcFirstLastPara="1" rIns="91425" wrap="square" tIns="45700">
            <a:noAutofit/>
          </a:bodyPr>
          <a:lstStyle/>
          <a:p>
            <a:pPr indent="0" lvl="0" marL="0" rtl="0" algn="l">
              <a:spcBef>
                <a:spcPts val="0"/>
              </a:spcBef>
              <a:spcAft>
                <a:spcPts val="600"/>
              </a:spcAft>
              <a:buNone/>
            </a:pPr>
            <a:r>
              <a:t/>
            </a:r>
            <a:endParaRPr/>
          </a:p>
        </p:txBody>
      </p:sp>
      <p:sp>
        <p:nvSpPr>
          <p:cNvPr id="82" name="Google Shape;82;p3: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79768" y="4690269"/>
            <a:ext cx="5438140" cy="4443412"/>
          </a:xfrm>
          <a:prstGeom prst="rect">
            <a:avLst/>
          </a:prstGeom>
        </p:spPr>
        <p:txBody>
          <a:bodyPr anchorCtr="0" anchor="t" bIns="45700" lIns="91425" spcFirstLastPara="1" rIns="91425" wrap="square" tIns="45700">
            <a:noAutofit/>
          </a:bodyPr>
          <a:lstStyle/>
          <a:p>
            <a:pPr indent="0" lvl="0" marL="0" rtl="0" algn="l">
              <a:spcBef>
                <a:spcPts val="0"/>
              </a:spcBef>
              <a:spcAft>
                <a:spcPts val="600"/>
              </a:spcAft>
              <a:buNone/>
            </a:pPr>
            <a:r>
              <a:t/>
            </a:r>
            <a:endParaRPr/>
          </a:p>
        </p:txBody>
      </p:sp>
      <p:sp>
        <p:nvSpPr>
          <p:cNvPr id="94" name="Google Shape;94;p4: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79768" y="4690269"/>
            <a:ext cx="5438140" cy="4443412"/>
          </a:xfrm>
          <a:prstGeom prst="rect">
            <a:avLst/>
          </a:prstGeom>
        </p:spPr>
        <p:txBody>
          <a:bodyPr anchorCtr="0" anchor="t" bIns="45700" lIns="91425" spcFirstLastPara="1" rIns="91425" wrap="square" tIns="45700">
            <a:noAutofit/>
          </a:bodyPr>
          <a:lstStyle/>
          <a:p>
            <a:pPr indent="0" lvl="0" marL="0" rtl="0" algn="l">
              <a:spcBef>
                <a:spcPts val="0"/>
              </a:spcBef>
              <a:spcAft>
                <a:spcPts val="600"/>
              </a:spcAft>
              <a:buNone/>
            </a:pPr>
            <a:r>
              <a:t/>
            </a:r>
            <a:endParaRPr/>
          </a:p>
        </p:txBody>
      </p:sp>
      <p:sp>
        <p:nvSpPr>
          <p:cNvPr id="109" name="Google Shape;109;p5: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79768" y="4690269"/>
            <a:ext cx="5438140" cy="4443412"/>
          </a:xfrm>
          <a:prstGeom prst="rect">
            <a:avLst/>
          </a:prstGeom>
        </p:spPr>
        <p:txBody>
          <a:bodyPr anchorCtr="0" anchor="t" bIns="45700" lIns="91425" spcFirstLastPara="1" rIns="91425" wrap="square" tIns="45700">
            <a:noAutofit/>
          </a:bodyPr>
          <a:lstStyle/>
          <a:p>
            <a:pPr indent="0" lvl="0" marL="0" rtl="0" algn="l">
              <a:spcBef>
                <a:spcPts val="0"/>
              </a:spcBef>
              <a:spcAft>
                <a:spcPts val="600"/>
              </a:spcAft>
              <a:buNone/>
            </a:pPr>
            <a:r>
              <a:t/>
            </a:r>
            <a:endParaRPr/>
          </a:p>
        </p:txBody>
      </p:sp>
      <p:sp>
        <p:nvSpPr>
          <p:cNvPr id="123" name="Google Shape;123;p6: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79768" y="4690269"/>
            <a:ext cx="5438140" cy="4443412"/>
          </a:xfrm>
          <a:prstGeom prst="rect">
            <a:avLst/>
          </a:prstGeom>
        </p:spPr>
        <p:txBody>
          <a:bodyPr anchorCtr="0" anchor="t" bIns="45700" lIns="91425" spcFirstLastPara="1" rIns="91425" wrap="square" tIns="45700">
            <a:noAutofit/>
          </a:bodyPr>
          <a:lstStyle/>
          <a:p>
            <a:pPr indent="0" lvl="0" marL="0" rtl="0" algn="l">
              <a:spcBef>
                <a:spcPts val="0"/>
              </a:spcBef>
              <a:spcAft>
                <a:spcPts val="600"/>
              </a:spcAft>
              <a:buNone/>
            </a:pPr>
            <a:r>
              <a:t/>
            </a:r>
            <a:endParaRPr/>
          </a:p>
        </p:txBody>
      </p:sp>
      <p:sp>
        <p:nvSpPr>
          <p:cNvPr id="135" name="Google Shape;135;p7: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79768" y="4690269"/>
            <a:ext cx="5438140" cy="4443412"/>
          </a:xfrm>
          <a:prstGeom prst="rect">
            <a:avLst/>
          </a:prstGeom>
        </p:spPr>
        <p:txBody>
          <a:bodyPr anchorCtr="0" anchor="t" bIns="45700" lIns="91425" spcFirstLastPara="1" rIns="91425" wrap="square" tIns="45700">
            <a:noAutofit/>
          </a:bodyPr>
          <a:lstStyle/>
          <a:p>
            <a:pPr indent="0" lvl="0" marL="0" rtl="0" algn="l">
              <a:spcBef>
                <a:spcPts val="0"/>
              </a:spcBef>
              <a:spcAft>
                <a:spcPts val="600"/>
              </a:spcAft>
              <a:buNone/>
            </a:pPr>
            <a:r>
              <a:t/>
            </a:r>
            <a:endParaRPr/>
          </a:p>
        </p:txBody>
      </p:sp>
      <p:sp>
        <p:nvSpPr>
          <p:cNvPr id="144" name="Google Shape;144;p8: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spTree>
      <p:nvGrpSpPr>
        <p:cNvPr id="14" name="Shape 14"/>
        <p:cNvGrpSpPr/>
        <p:nvPr/>
      </p:nvGrpSpPr>
      <p:grpSpPr>
        <a:xfrm>
          <a:off x="0" y="0"/>
          <a:ext cx="0" cy="0"/>
          <a:chOff x="0" y="0"/>
          <a:chExt cx="0" cy="0"/>
        </a:xfrm>
      </p:grpSpPr>
      <p:sp>
        <p:nvSpPr>
          <p:cNvPr id="15" name="Google Shape;15;p10"/>
          <p:cNvSpPr txBox="1"/>
          <p:nvPr>
            <p:ph type="title"/>
          </p:nvPr>
        </p:nvSpPr>
        <p:spPr>
          <a:xfrm>
            <a:off x="4680000" y="1022400"/>
            <a:ext cx="4104000" cy="720000"/>
          </a:xfrm>
          <a:prstGeom prst="rect">
            <a:avLst/>
          </a:prstGeom>
          <a:noFill/>
          <a:ln>
            <a:noFill/>
          </a:ln>
        </p:spPr>
        <p:txBody>
          <a:bodyPr anchorCtr="0" anchor="t" bIns="0" lIns="0" spcFirstLastPara="1" rIns="0" wrap="square" tIns="0">
            <a:noAutofit/>
          </a:bodyPr>
          <a:lstStyle>
            <a:lvl1pPr lvl="0" marR="0" rtl="0" algn="l">
              <a:lnSpc>
                <a:spcPct val="110000"/>
              </a:lnSpc>
              <a:spcBef>
                <a:spcPts val="0"/>
              </a:spcBef>
              <a:spcAft>
                <a:spcPts val="0"/>
              </a:spcAft>
              <a:buSzPts val="1400"/>
              <a:buNone/>
              <a:defRPr b="0" i="0" sz="2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0"/>
          <p:cNvSpPr txBox="1"/>
          <p:nvPr>
            <p:ph idx="1" type="body"/>
          </p:nvPr>
        </p:nvSpPr>
        <p:spPr>
          <a:xfrm>
            <a:off x="4680000" y="2973044"/>
            <a:ext cx="4104000" cy="360000"/>
          </a:xfrm>
          <a:prstGeom prst="rect">
            <a:avLst/>
          </a:prstGeom>
          <a:noFill/>
          <a:ln>
            <a:noFill/>
          </a:ln>
        </p:spPr>
        <p:txBody>
          <a:bodyPr anchorCtr="0" anchor="t" bIns="36000" lIns="36000" spcFirstLastPara="1" rIns="36000" wrap="square" tIns="36000">
            <a:noAutofit/>
          </a:bodyPr>
          <a:lstStyle>
            <a:lvl1pPr indent="-228600" lvl="0" marL="457200" marR="0" rtl="0" algn="l">
              <a:lnSpc>
                <a:spcPct val="11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228600" lvl="1" marL="914400" marR="0" rtl="0" algn="l">
              <a:spcBef>
                <a:spcPts val="6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228600" lvl="2" marL="1371600" marR="0" rtl="0" algn="l">
              <a:spcBef>
                <a:spcPts val="6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6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228600" lvl="4" marL="2286000" marR="0" rtl="0" algn="l">
              <a:spcBef>
                <a:spcPts val="6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 name="Google Shape;17;p10"/>
          <p:cNvSpPr txBox="1"/>
          <p:nvPr>
            <p:ph idx="12" type="sldNum"/>
          </p:nvPr>
        </p:nvSpPr>
        <p:spPr>
          <a:xfrm>
            <a:off x="457200" y="6356351"/>
            <a:ext cx="458788" cy="365125"/>
          </a:xfrm>
          <a:prstGeom prst="rect">
            <a:avLst/>
          </a:prstGeom>
          <a:noFill/>
          <a:ln>
            <a:noFill/>
          </a:ln>
        </p:spPr>
        <p:txBody>
          <a:bodyPr anchorCtr="0" anchor="ctr" bIns="45700" lIns="0" spcFirstLastPara="1" rIns="91425" wrap="square" tIns="45700">
            <a:noAutofit/>
          </a:bodyPr>
          <a:lstStyle>
            <a:lvl1pPr indent="0" lvl="0" marL="0" algn="l">
              <a:spcBef>
                <a:spcPts val="0"/>
              </a:spcBef>
              <a:spcAft>
                <a:spcPts val="0"/>
              </a:spcAft>
              <a:buNone/>
              <a:defRPr b="0" i="0" sz="1000" u="none" cap="none" strike="noStrike">
                <a:solidFill>
                  <a:schemeClr val="dk1"/>
                </a:solidFill>
                <a:latin typeface="Arial"/>
                <a:ea typeface="Arial"/>
                <a:cs typeface="Arial"/>
                <a:sym typeface="Arial"/>
              </a:defRPr>
            </a:lvl1pPr>
            <a:lvl2pPr indent="0" lvl="1" marL="0" algn="l">
              <a:spcBef>
                <a:spcPts val="0"/>
              </a:spcBef>
              <a:spcAft>
                <a:spcPts val="0"/>
              </a:spcAft>
              <a:buNone/>
              <a:defRPr b="0" i="0" sz="1000" u="none" cap="none" strike="noStrike">
                <a:solidFill>
                  <a:schemeClr val="dk1"/>
                </a:solidFill>
                <a:latin typeface="Arial"/>
                <a:ea typeface="Arial"/>
                <a:cs typeface="Arial"/>
                <a:sym typeface="Arial"/>
              </a:defRPr>
            </a:lvl2pPr>
            <a:lvl3pPr indent="0" lvl="2" marL="0" algn="l">
              <a:spcBef>
                <a:spcPts val="0"/>
              </a:spcBef>
              <a:spcAft>
                <a:spcPts val="0"/>
              </a:spcAft>
              <a:buNone/>
              <a:defRPr b="0" i="0" sz="1000" u="none" cap="none" strike="noStrike">
                <a:solidFill>
                  <a:schemeClr val="dk1"/>
                </a:solidFill>
                <a:latin typeface="Arial"/>
                <a:ea typeface="Arial"/>
                <a:cs typeface="Arial"/>
                <a:sym typeface="Arial"/>
              </a:defRPr>
            </a:lvl3pPr>
            <a:lvl4pPr indent="0" lvl="3" marL="0" algn="l">
              <a:spcBef>
                <a:spcPts val="0"/>
              </a:spcBef>
              <a:spcAft>
                <a:spcPts val="0"/>
              </a:spcAft>
              <a:buNone/>
              <a:defRPr b="0" i="0" sz="1000" u="none" cap="none" strike="noStrike">
                <a:solidFill>
                  <a:schemeClr val="dk1"/>
                </a:solidFill>
                <a:latin typeface="Arial"/>
                <a:ea typeface="Arial"/>
                <a:cs typeface="Arial"/>
                <a:sym typeface="Arial"/>
              </a:defRPr>
            </a:lvl4pPr>
            <a:lvl5pPr indent="0" lvl="4" marL="0" algn="l">
              <a:spcBef>
                <a:spcPts val="0"/>
              </a:spcBef>
              <a:spcAft>
                <a:spcPts val="0"/>
              </a:spcAft>
              <a:buNone/>
              <a:defRPr b="0" i="0" sz="1000" u="none" cap="none" strike="noStrike">
                <a:solidFill>
                  <a:schemeClr val="dk1"/>
                </a:solidFill>
                <a:latin typeface="Arial"/>
                <a:ea typeface="Arial"/>
                <a:cs typeface="Arial"/>
                <a:sym typeface="Arial"/>
              </a:defRPr>
            </a:lvl5pPr>
            <a:lvl6pPr indent="0" lvl="5" marL="0" algn="l">
              <a:spcBef>
                <a:spcPts val="0"/>
              </a:spcBef>
              <a:spcAft>
                <a:spcPts val="0"/>
              </a:spcAft>
              <a:buNone/>
              <a:defRPr b="0" i="0" sz="1000" u="none" cap="none" strike="noStrike">
                <a:solidFill>
                  <a:schemeClr val="dk1"/>
                </a:solidFill>
                <a:latin typeface="Arial"/>
                <a:ea typeface="Arial"/>
                <a:cs typeface="Arial"/>
                <a:sym typeface="Arial"/>
              </a:defRPr>
            </a:lvl6pPr>
            <a:lvl7pPr indent="0" lvl="6" marL="0" algn="l">
              <a:spcBef>
                <a:spcPts val="0"/>
              </a:spcBef>
              <a:spcAft>
                <a:spcPts val="0"/>
              </a:spcAft>
              <a:buNone/>
              <a:defRPr b="0" i="0" sz="1000" u="none" cap="none" strike="noStrike">
                <a:solidFill>
                  <a:schemeClr val="dk1"/>
                </a:solidFill>
                <a:latin typeface="Arial"/>
                <a:ea typeface="Arial"/>
                <a:cs typeface="Arial"/>
                <a:sym typeface="Arial"/>
              </a:defRPr>
            </a:lvl7pPr>
            <a:lvl8pPr indent="0" lvl="7" marL="0" algn="l">
              <a:spcBef>
                <a:spcPts val="0"/>
              </a:spcBef>
              <a:spcAft>
                <a:spcPts val="0"/>
              </a:spcAft>
              <a:buNone/>
              <a:defRPr b="0" i="0" sz="1000" u="none" cap="none" strike="noStrike">
                <a:solidFill>
                  <a:schemeClr val="dk1"/>
                </a:solidFill>
                <a:latin typeface="Arial"/>
                <a:ea typeface="Arial"/>
                <a:cs typeface="Arial"/>
                <a:sym typeface="Arial"/>
              </a:defRPr>
            </a:lvl8pPr>
            <a:lvl9pPr indent="0" lvl="8" marL="0" algn="l">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8" name="Google Shape;18;p10"/>
          <p:cNvSpPr txBox="1"/>
          <p:nvPr>
            <p:ph idx="11" type="ftr"/>
          </p:nvPr>
        </p:nvSpPr>
        <p:spPr>
          <a:xfrm>
            <a:off x="915988" y="6356351"/>
            <a:ext cx="6626227"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sz="1000" cap="none">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6"/>
          <p:cNvSpPr txBox="1"/>
          <p:nvPr>
            <p:ph type="title"/>
          </p:nvPr>
        </p:nvSpPr>
        <p:spPr>
          <a:xfrm>
            <a:off x="266700" y="76200"/>
            <a:ext cx="7886700" cy="609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6"/>
          <p:cNvSpPr txBox="1"/>
          <p:nvPr>
            <p:ph idx="1" type="body"/>
          </p:nvPr>
        </p:nvSpPr>
        <p:spPr>
          <a:xfrm>
            <a:off x="266700" y="1143000"/>
            <a:ext cx="8610600" cy="5105400"/>
          </a:xfrm>
          <a:prstGeom prst="rect">
            <a:avLst/>
          </a:prstGeom>
          <a:noFill/>
          <a:ln>
            <a:noFill/>
          </a:ln>
        </p:spPr>
        <p:txBody>
          <a:bodyPr anchorCtr="0" anchor="t" bIns="45700" lIns="91425" spcFirstLastPara="1" rIns="91425" wrap="square" tIns="45700">
            <a:noAutofit/>
          </a:bodyPr>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Full Page">
  <p:cSld name="Text Full Page">
    <p:spTree>
      <p:nvGrpSpPr>
        <p:cNvPr id="32" name="Shape 32"/>
        <p:cNvGrpSpPr/>
        <p:nvPr/>
      </p:nvGrpSpPr>
      <p:grpSpPr>
        <a:xfrm>
          <a:off x="0" y="0"/>
          <a:ext cx="0" cy="0"/>
          <a:chOff x="0" y="0"/>
          <a:chExt cx="0" cy="0"/>
        </a:xfrm>
      </p:grpSpPr>
      <p:sp>
        <p:nvSpPr>
          <p:cNvPr id="33" name="Google Shape;33;p12"/>
          <p:cNvSpPr txBox="1"/>
          <p:nvPr>
            <p:ph idx="1" type="body"/>
          </p:nvPr>
        </p:nvSpPr>
        <p:spPr>
          <a:xfrm>
            <a:off x="468000" y="989015"/>
            <a:ext cx="8229600" cy="4860924"/>
          </a:xfrm>
          <a:prstGeom prst="rect">
            <a:avLst/>
          </a:prstGeom>
          <a:noFill/>
          <a:ln>
            <a:noFill/>
          </a:ln>
        </p:spPr>
        <p:txBody>
          <a:bodyPr anchorCtr="0" anchor="t" bIns="45700" lIns="0" spcFirstLastPara="1" rIns="91425" wrap="square" tIns="45700">
            <a:noAutofit/>
          </a:bodyPr>
          <a:lstStyle>
            <a:lvl1pPr indent="-342900" lvl="0" marL="457200" algn="l">
              <a:lnSpc>
                <a:spcPct val="110000"/>
              </a:lnSpc>
              <a:spcBef>
                <a:spcPts val="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12"/>
          <p:cNvSpPr txBox="1"/>
          <p:nvPr>
            <p:ph type="title"/>
          </p:nvPr>
        </p:nvSpPr>
        <p:spPr>
          <a:xfrm>
            <a:off x="468000" y="150212"/>
            <a:ext cx="8418393" cy="469900"/>
          </a:xfrm>
          <a:prstGeom prst="rect">
            <a:avLst/>
          </a:prstGeom>
          <a:noFill/>
          <a:ln>
            <a:noFill/>
          </a:ln>
        </p:spPr>
        <p:txBody>
          <a:bodyPr anchorCtr="0" anchor="b" bIns="45700" lIns="0"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457200" y="6356351"/>
            <a:ext cx="458788" cy="365125"/>
          </a:xfrm>
          <a:prstGeom prst="rect">
            <a:avLst/>
          </a:prstGeom>
          <a:noFill/>
          <a:ln>
            <a:noFill/>
          </a:ln>
        </p:spPr>
        <p:txBody>
          <a:bodyPr anchorCtr="0" anchor="ctr" bIns="45700" lIns="0" spcFirstLastPara="1" rIns="91425" wrap="square" tIns="45700">
            <a:noAutofit/>
          </a:bodyPr>
          <a:lstStyle>
            <a:lvl1pPr indent="0" lvl="0" marL="0" algn="l">
              <a:spcBef>
                <a:spcPts val="0"/>
              </a:spcBef>
              <a:spcAft>
                <a:spcPts val="0"/>
              </a:spcAft>
              <a:buNone/>
              <a:defRPr b="0" i="0" sz="1000" u="none" cap="none" strike="noStrike">
                <a:solidFill>
                  <a:schemeClr val="dk1"/>
                </a:solidFill>
                <a:latin typeface="Arial"/>
                <a:ea typeface="Arial"/>
                <a:cs typeface="Arial"/>
                <a:sym typeface="Arial"/>
              </a:defRPr>
            </a:lvl1pPr>
            <a:lvl2pPr indent="0" lvl="1" marL="0" algn="l">
              <a:spcBef>
                <a:spcPts val="0"/>
              </a:spcBef>
              <a:spcAft>
                <a:spcPts val="0"/>
              </a:spcAft>
              <a:buNone/>
              <a:defRPr b="0" i="0" sz="1000" u="none" cap="none" strike="noStrike">
                <a:solidFill>
                  <a:schemeClr val="dk1"/>
                </a:solidFill>
                <a:latin typeface="Arial"/>
                <a:ea typeface="Arial"/>
                <a:cs typeface="Arial"/>
                <a:sym typeface="Arial"/>
              </a:defRPr>
            </a:lvl2pPr>
            <a:lvl3pPr indent="0" lvl="2" marL="0" algn="l">
              <a:spcBef>
                <a:spcPts val="0"/>
              </a:spcBef>
              <a:spcAft>
                <a:spcPts val="0"/>
              </a:spcAft>
              <a:buNone/>
              <a:defRPr b="0" i="0" sz="1000" u="none" cap="none" strike="noStrike">
                <a:solidFill>
                  <a:schemeClr val="dk1"/>
                </a:solidFill>
                <a:latin typeface="Arial"/>
                <a:ea typeface="Arial"/>
                <a:cs typeface="Arial"/>
                <a:sym typeface="Arial"/>
              </a:defRPr>
            </a:lvl3pPr>
            <a:lvl4pPr indent="0" lvl="3" marL="0" algn="l">
              <a:spcBef>
                <a:spcPts val="0"/>
              </a:spcBef>
              <a:spcAft>
                <a:spcPts val="0"/>
              </a:spcAft>
              <a:buNone/>
              <a:defRPr b="0" i="0" sz="1000" u="none" cap="none" strike="noStrike">
                <a:solidFill>
                  <a:schemeClr val="dk1"/>
                </a:solidFill>
                <a:latin typeface="Arial"/>
                <a:ea typeface="Arial"/>
                <a:cs typeface="Arial"/>
                <a:sym typeface="Arial"/>
              </a:defRPr>
            </a:lvl4pPr>
            <a:lvl5pPr indent="0" lvl="4" marL="0" algn="l">
              <a:spcBef>
                <a:spcPts val="0"/>
              </a:spcBef>
              <a:spcAft>
                <a:spcPts val="0"/>
              </a:spcAft>
              <a:buNone/>
              <a:defRPr b="0" i="0" sz="1000" u="none" cap="none" strike="noStrike">
                <a:solidFill>
                  <a:schemeClr val="dk1"/>
                </a:solidFill>
                <a:latin typeface="Arial"/>
                <a:ea typeface="Arial"/>
                <a:cs typeface="Arial"/>
                <a:sym typeface="Arial"/>
              </a:defRPr>
            </a:lvl5pPr>
            <a:lvl6pPr indent="0" lvl="5" marL="0" algn="l">
              <a:spcBef>
                <a:spcPts val="0"/>
              </a:spcBef>
              <a:spcAft>
                <a:spcPts val="0"/>
              </a:spcAft>
              <a:buNone/>
              <a:defRPr b="0" i="0" sz="1000" u="none" cap="none" strike="noStrike">
                <a:solidFill>
                  <a:schemeClr val="dk1"/>
                </a:solidFill>
                <a:latin typeface="Arial"/>
                <a:ea typeface="Arial"/>
                <a:cs typeface="Arial"/>
                <a:sym typeface="Arial"/>
              </a:defRPr>
            </a:lvl6pPr>
            <a:lvl7pPr indent="0" lvl="6" marL="0" algn="l">
              <a:spcBef>
                <a:spcPts val="0"/>
              </a:spcBef>
              <a:spcAft>
                <a:spcPts val="0"/>
              </a:spcAft>
              <a:buNone/>
              <a:defRPr b="0" i="0" sz="1000" u="none" cap="none" strike="noStrike">
                <a:solidFill>
                  <a:schemeClr val="dk1"/>
                </a:solidFill>
                <a:latin typeface="Arial"/>
                <a:ea typeface="Arial"/>
                <a:cs typeface="Arial"/>
                <a:sym typeface="Arial"/>
              </a:defRPr>
            </a:lvl7pPr>
            <a:lvl8pPr indent="0" lvl="7" marL="0" algn="l">
              <a:spcBef>
                <a:spcPts val="0"/>
              </a:spcBef>
              <a:spcAft>
                <a:spcPts val="0"/>
              </a:spcAft>
              <a:buNone/>
              <a:defRPr b="0" i="0" sz="1000" u="none" cap="none" strike="noStrike">
                <a:solidFill>
                  <a:schemeClr val="dk1"/>
                </a:solidFill>
                <a:latin typeface="Arial"/>
                <a:ea typeface="Arial"/>
                <a:cs typeface="Arial"/>
                <a:sym typeface="Arial"/>
              </a:defRPr>
            </a:lvl8pPr>
            <a:lvl9pPr indent="0" lvl="8" marL="0" algn="l">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12"/>
          <p:cNvSpPr txBox="1"/>
          <p:nvPr>
            <p:ph idx="11" type="ftr"/>
          </p:nvPr>
        </p:nvSpPr>
        <p:spPr>
          <a:xfrm>
            <a:off x="915988" y="6356351"/>
            <a:ext cx="6626227"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13"/>
          <p:cNvSpPr txBox="1"/>
          <p:nvPr>
            <p:ph type="title"/>
          </p:nvPr>
        </p:nvSpPr>
        <p:spPr>
          <a:xfrm>
            <a:off x="1524000" y="152400"/>
            <a:ext cx="6477000" cy="457200"/>
          </a:xfrm>
          <a:prstGeom prst="rect">
            <a:avLst/>
          </a:prstGeom>
          <a:noFill/>
          <a:ln>
            <a:noFill/>
          </a:ln>
        </p:spPr>
        <p:txBody>
          <a:bodyPr anchorCtr="0" anchor="b"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 type="body"/>
          </p:nvPr>
        </p:nvSpPr>
        <p:spPr>
          <a:xfrm>
            <a:off x="457200" y="1143002"/>
            <a:ext cx="8229600" cy="4983163"/>
          </a:xfrm>
          <a:prstGeom prst="rect">
            <a:avLst/>
          </a:prstGeom>
          <a:noFill/>
          <a:ln>
            <a:noFill/>
          </a:ln>
        </p:spPr>
        <p:txBody>
          <a:bodyPr anchorCtr="0" anchor="t" bIns="45700" lIns="0" spcFirstLastPara="1" rIns="91425" wrap="square" tIns="45700">
            <a:noAutofit/>
          </a:bodyPr>
          <a:lstStyle>
            <a:lvl1pPr indent="-342900" lvl="0" marL="457200" algn="l">
              <a:lnSpc>
                <a:spcPct val="110000"/>
              </a:lnSpc>
              <a:spcBef>
                <a:spcPts val="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13"/>
          <p:cNvSpPr txBox="1"/>
          <p:nvPr>
            <p:ph idx="12" type="sldNum"/>
          </p:nvPr>
        </p:nvSpPr>
        <p:spPr>
          <a:xfrm>
            <a:off x="457200" y="6356351"/>
            <a:ext cx="458788" cy="365125"/>
          </a:xfrm>
          <a:prstGeom prst="rect">
            <a:avLst/>
          </a:prstGeom>
          <a:noFill/>
          <a:ln>
            <a:noFill/>
          </a:ln>
        </p:spPr>
        <p:txBody>
          <a:bodyPr anchorCtr="0" anchor="ctr" bIns="45700" lIns="0" spcFirstLastPara="1" rIns="91425" wrap="square" tIns="45700">
            <a:noAutofit/>
          </a:bodyPr>
          <a:lstStyle>
            <a:lvl1pPr indent="0" lvl="0" marL="0" algn="l">
              <a:spcBef>
                <a:spcPts val="0"/>
              </a:spcBef>
              <a:spcAft>
                <a:spcPts val="0"/>
              </a:spcAft>
              <a:buNone/>
              <a:defRPr sz="1000">
                <a:solidFill>
                  <a:schemeClr val="dk1"/>
                </a:solidFill>
                <a:latin typeface="Arial"/>
                <a:ea typeface="Arial"/>
                <a:cs typeface="Arial"/>
                <a:sym typeface="Arial"/>
              </a:defRPr>
            </a:lvl1pPr>
            <a:lvl2pPr indent="0" lvl="1" marL="0" algn="l">
              <a:spcBef>
                <a:spcPts val="0"/>
              </a:spcBef>
              <a:spcAft>
                <a:spcPts val="0"/>
              </a:spcAft>
              <a:buNone/>
              <a:defRPr sz="1000">
                <a:solidFill>
                  <a:schemeClr val="dk1"/>
                </a:solidFill>
                <a:latin typeface="Arial"/>
                <a:ea typeface="Arial"/>
                <a:cs typeface="Arial"/>
                <a:sym typeface="Arial"/>
              </a:defRPr>
            </a:lvl2pPr>
            <a:lvl3pPr indent="0" lvl="2" marL="0" algn="l">
              <a:spcBef>
                <a:spcPts val="0"/>
              </a:spcBef>
              <a:spcAft>
                <a:spcPts val="0"/>
              </a:spcAft>
              <a:buNone/>
              <a:defRPr sz="1000">
                <a:solidFill>
                  <a:schemeClr val="dk1"/>
                </a:solidFill>
                <a:latin typeface="Arial"/>
                <a:ea typeface="Arial"/>
                <a:cs typeface="Arial"/>
                <a:sym typeface="Arial"/>
              </a:defRPr>
            </a:lvl3pPr>
            <a:lvl4pPr indent="0" lvl="3" marL="0" algn="l">
              <a:spcBef>
                <a:spcPts val="0"/>
              </a:spcBef>
              <a:spcAft>
                <a:spcPts val="0"/>
              </a:spcAft>
              <a:buNone/>
              <a:defRPr sz="1000">
                <a:solidFill>
                  <a:schemeClr val="dk1"/>
                </a:solidFill>
                <a:latin typeface="Arial"/>
                <a:ea typeface="Arial"/>
                <a:cs typeface="Arial"/>
                <a:sym typeface="Arial"/>
              </a:defRPr>
            </a:lvl4pPr>
            <a:lvl5pPr indent="0" lvl="4" marL="0" algn="l">
              <a:spcBef>
                <a:spcPts val="0"/>
              </a:spcBef>
              <a:spcAft>
                <a:spcPts val="0"/>
              </a:spcAft>
              <a:buNone/>
              <a:defRPr sz="1000">
                <a:solidFill>
                  <a:schemeClr val="dk1"/>
                </a:solidFill>
                <a:latin typeface="Arial"/>
                <a:ea typeface="Arial"/>
                <a:cs typeface="Arial"/>
                <a:sym typeface="Arial"/>
              </a:defRPr>
            </a:lvl5pPr>
            <a:lvl6pPr indent="0" lvl="5" marL="0" algn="l">
              <a:spcBef>
                <a:spcPts val="0"/>
              </a:spcBef>
              <a:spcAft>
                <a:spcPts val="0"/>
              </a:spcAft>
              <a:buNone/>
              <a:defRPr sz="1000">
                <a:solidFill>
                  <a:schemeClr val="dk1"/>
                </a:solidFill>
                <a:latin typeface="Arial"/>
                <a:ea typeface="Arial"/>
                <a:cs typeface="Arial"/>
                <a:sym typeface="Arial"/>
              </a:defRPr>
            </a:lvl6pPr>
            <a:lvl7pPr indent="0" lvl="6" marL="0" algn="l">
              <a:spcBef>
                <a:spcPts val="0"/>
              </a:spcBef>
              <a:spcAft>
                <a:spcPts val="0"/>
              </a:spcAft>
              <a:buNone/>
              <a:defRPr sz="1000">
                <a:solidFill>
                  <a:schemeClr val="dk1"/>
                </a:solidFill>
                <a:latin typeface="Arial"/>
                <a:ea typeface="Arial"/>
                <a:cs typeface="Arial"/>
                <a:sym typeface="Arial"/>
              </a:defRPr>
            </a:lvl7pPr>
            <a:lvl8pPr indent="0" lvl="7" marL="0" algn="l">
              <a:spcBef>
                <a:spcPts val="0"/>
              </a:spcBef>
              <a:spcAft>
                <a:spcPts val="0"/>
              </a:spcAft>
              <a:buNone/>
              <a:defRPr sz="1000">
                <a:solidFill>
                  <a:schemeClr val="dk1"/>
                </a:solidFill>
                <a:latin typeface="Arial"/>
                <a:ea typeface="Arial"/>
                <a:cs typeface="Arial"/>
                <a:sym typeface="Arial"/>
              </a:defRPr>
            </a:lvl8pPr>
            <a:lvl9pPr indent="0" lvl="8" marL="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r>
              <a:rPr lang="en-US"/>
              <a:t>Slide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2 Column">
  <p:cSld name="Text 2 Column">
    <p:spTree>
      <p:nvGrpSpPr>
        <p:cNvPr id="41" name="Shape 41"/>
        <p:cNvGrpSpPr/>
        <p:nvPr/>
      </p:nvGrpSpPr>
      <p:grpSpPr>
        <a:xfrm>
          <a:off x="0" y="0"/>
          <a:ext cx="0" cy="0"/>
          <a:chOff x="0" y="0"/>
          <a:chExt cx="0" cy="0"/>
        </a:xfrm>
      </p:grpSpPr>
      <p:sp>
        <p:nvSpPr>
          <p:cNvPr id="42" name="Google Shape;42;p14"/>
          <p:cNvSpPr txBox="1"/>
          <p:nvPr>
            <p:ph type="title"/>
          </p:nvPr>
        </p:nvSpPr>
        <p:spPr>
          <a:xfrm>
            <a:off x="468000" y="150212"/>
            <a:ext cx="8418393" cy="469900"/>
          </a:xfrm>
          <a:prstGeom prst="rect">
            <a:avLst/>
          </a:prstGeom>
          <a:noFill/>
          <a:ln>
            <a:noFill/>
          </a:ln>
        </p:spPr>
        <p:txBody>
          <a:bodyPr anchorCtr="0" anchor="b" bIns="45700" lIns="0"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 type="body"/>
          </p:nvPr>
        </p:nvSpPr>
        <p:spPr>
          <a:xfrm>
            <a:off x="468000" y="989015"/>
            <a:ext cx="3981626" cy="4860924"/>
          </a:xfrm>
          <a:prstGeom prst="rect">
            <a:avLst/>
          </a:prstGeom>
          <a:noFill/>
          <a:ln>
            <a:noFill/>
          </a:ln>
        </p:spPr>
        <p:txBody>
          <a:bodyPr anchorCtr="0" anchor="t" bIns="45700" lIns="0" spcFirstLastPara="1" rIns="91425" wrap="square" tIns="45700">
            <a:noAutofit/>
          </a:bodyPr>
          <a:lstStyle>
            <a:lvl1pPr indent="-342900" lvl="0" marL="457200" algn="l">
              <a:lnSpc>
                <a:spcPct val="110000"/>
              </a:lnSpc>
              <a:spcBef>
                <a:spcPts val="0"/>
              </a:spcBef>
              <a:spcAft>
                <a:spcPts val="0"/>
              </a:spcAft>
              <a:buClr>
                <a:srgbClr val="474847"/>
              </a:buClr>
              <a:buSzPts val="1800"/>
              <a:buChar char="▪"/>
              <a:defRPr/>
            </a:lvl1pPr>
            <a:lvl2pPr indent="-330200" lvl="1" marL="914400" algn="l">
              <a:lnSpc>
                <a:spcPct val="110000"/>
              </a:lnSpc>
              <a:spcBef>
                <a:spcPts val="600"/>
              </a:spcBef>
              <a:spcAft>
                <a:spcPts val="0"/>
              </a:spcAft>
              <a:buClr>
                <a:srgbClr val="474847"/>
              </a:buClr>
              <a:buSzPts val="1600"/>
              <a:buChar char="▪"/>
              <a:defRPr/>
            </a:lvl2pPr>
            <a:lvl3pPr indent="-317500" lvl="2" marL="1371600" algn="l">
              <a:lnSpc>
                <a:spcPct val="110000"/>
              </a:lnSpc>
              <a:spcBef>
                <a:spcPts val="600"/>
              </a:spcBef>
              <a:spcAft>
                <a:spcPts val="0"/>
              </a:spcAft>
              <a:buClr>
                <a:srgbClr val="474847"/>
              </a:buClr>
              <a:buSzPts val="1400"/>
              <a:buChar char="▪"/>
              <a:defRPr/>
            </a:lvl3pPr>
            <a:lvl4pPr indent="-317500" lvl="3" marL="1828800" algn="l">
              <a:lnSpc>
                <a:spcPct val="110000"/>
              </a:lnSpc>
              <a:spcBef>
                <a:spcPts val="600"/>
              </a:spcBef>
              <a:spcAft>
                <a:spcPts val="0"/>
              </a:spcAft>
              <a:buClr>
                <a:srgbClr val="474847"/>
              </a:buClr>
              <a:buSzPts val="1400"/>
              <a:buChar char="▪"/>
              <a:defRPr/>
            </a:lvl4pPr>
            <a:lvl5pPr indent="-317500" lvl="4" marL="2286000" algn="l">
              <a:lnSpc>
                <a:spcPct val="110000"/>
              </a:lnSpc>
              <a:spcBef>
                <a:spcPts val="600"/>
              </a:spcBef>
              <a:spcAft>
                <a:spcPts val="0"/>
              </a:spcAft>
              <a:buClr>
                <a:srgbClr val="474847"/>
              </a:buClr>
              <a:buSzPts val="14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14"/>
          <p:cNvSpPr txBox="1"/>
          <p:nvPr>
            <p:ph idx="2" type="body"/>
          </p:nvPr>
        </p:nvSpPr>
        <p:spPr>
          <a:xfrm>
            <a:off x="4648202" y="989015"/>
            <a:ext cx="4045277" cy="4860924"/>
          </a:xfrm>
          <a:prstGeom prst="rect">
            <a:avLst/>
          </a:prstGeom>
          <a:noFill/>
          <a:ln>
            <a:noFill/>
          </a:ln>
        </p:spPr>
        <p:txBody>
          <a:bodyPr anchorCtr="0" anchor="t" bIns="45700" lIns="0" spcFirstLastPara="1" rIns="91425" wrap="square" tIns="45700">
            <a:noAutofit/>
          </a:bodyPr>
          <a:lstStyle>
            <a:lvl1pPr indent="-342900" lvl="0" marL="457200" algn="l">
              <a:lnSpc>
                <a:spcPct val="110000"/>
              </a:lnSpc>
              <a:spcBef>
                <a:spcPts val="0"/>
              </a:spcBef>
              <a:spcAft>
                <a:spcPts val="0"/>
              </a:spcAft>
              <a:buClr>
                <a:srgbClr val="474847"/>
              </a:buClr>
              <a:buSzPts val="1800"/>
              <a:buChar char="▪"/>
              <a:defRPr/>
            </a:lvl1pPr>
            <a:lvl2pPr indent="-330200" lvl="1" marL="914400" algn="l">
              <a:lnSpc>
                <a:spcPct val="110000"/>
              </a:lnSpc>
              <a:spcBef>
                <a:spcPts val="600"/>
              </a:spcBef>
              <a:spcAft>
                <a:spcPts val="0"/>
              </a:spcAft>
              <a:buClr>
                <a:srgbClr val="474847"/>
              </a:buClr>
              <a:buSzPts val="1600"/>
              <a:buChar char="▪"/>
              <a:defRPr/>
            </a:lvl2pPr>
            <a:lvl3pPr indent="-317500" lvl="2" marL="1371600" algn="l">
              <a:lnSpc>
                <a:spcPct val="110000"/>
              </a:lnSpc>
              <a:spcBef>
                <a:spcPts val="600"/>
              </a:spcBef>
              <a:spcAft>
                <a:spcPts val="0"/>
              </a:spcAft>
              <a:buClr>
                <a:srgbClr val="474847"/>
              </a:buClr>
              <a:buSzPts val="1400"/>
              <a:buChar char="▪"/>
              <a:defRPr/>
            </a:lvl3pPr>
            <a:lvl4pPr indent="-317500" lvl="3" marL="1828800" algn="l">
              <a:lnSpc>
                <a:spcPct val="110000"/>
              </a:lnSpc>
              <a:spcBef>
                <a:spcPts val="600"/>
              </a:spcBef>
              <a:spcAft>
                <a:spcPts val="0"/>
              </a:spcAft>
              <a:buClr>
                <a:srgbClr val="474847"/>
              </a:buClr>
              <a:buSzPts val="1400"/>
              <a:buChar char="▪"/>
              <a:defRPr/>
            </a:lvl4pPr>
            <a:lvl5pPr indent="-317500" lvl="4" marL="2286000" algn="l">
              <a:lnSpc>
                <a:spcPct val="110000"/>
              </a:lnSpc>
              <a:spcBef>
                <a:spcPts val="600"/>
              </a:spcBef>
              <a:spcAft>
                <a:spcPts val="0"/>
              </a:spcAft>
              <a:buClr>
                <a:srgbClr val="474847"/>
              </a:buClr>
              <a:buSzPts val="14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14"/>
          <p:cNvSpPr txBox="1"/>
          <p:nvPr>
            <p:ph idx="12" type="sldNum"/>
          </p:nvPr>
        </p:nvSpPr>
        <p:spPr>
          <a:xfrm>
            <a:off x="457200" y="6356351"/>
            <a:ext cx="458788" cy="365125"/>
          </a:xfrm>
          <a:prstGeom prst="rect">
            <a:avLst/>
          </a:prstGeom>
          <a:noFill/>
          <a:ln>
            <a:noFill/>
          </a:ln>
        </p:spPr>
        <p:txBody>
          <a:bodyPr anchorCtr="0" anchor="ctr" bIns="45700" lIns="0" spcFirstLastPara="1" rIns="91425" wrap="square" tIns="45700">
            <a:noAutofit/>
          </a:bodyPr>
          <a:lstStyle>
            <a:lvl1pPr indent="0" lvl="0" marL="0" algn="l">
              <a:spcBef>
                <a:spcPts val="0"/>
              </a:spcBef>
              <a:spcAft>
                <a:spcPts val="0"/>
              </a:spcAft>
              <a:buNone/>
              <a:defRPr sz="1000">
                <a:solidFill>
                  <a:schemeClr val="dk1"/>
                </a:solidFill>
                <a:latin typeface="Arial"/>
                <a:ea typeface="Arial"/>
                <a:cs typeface="Arial"/>
                <a:sym typeface="Arial"/>
              </a:defRPr>
            </a:lvl1pPr>
            <a:lvl2pPr indent="0" lvl="1" marL="0" algn="l">
              <a:spcBef>
                <a:spcPts val="0"/>
              </a:spcBef>
              <a:spcAft>
                <a:spcPts val="0"/>
              </a:spcAft>
              <a:buNone/>
              <a:defRPr sz="1000">
                <a:solidFill>
                  <a:schemeClr val="dk1"/>
                </a:solidFill>
                <a:latin typeface="Arial"/>
                <a:ea typeface="Arial"/>
                <a:cs typeface="Arial"/>
                <a:sym typeface="Arial"/>
              </a:defRPr>
            </a:lvl2pPr>
            <a:lvl3pPr indent="0" lvl="2" marL="0" algn="l">
              <a:spcBef>
                <a:spcPts val="0"/>
              </a:spcBef>
              <a:spcAft>
                <a:spcPts val="0"/>
              </a:spcAft>
              <a:buNone/>
              <a:defRPr sz="1000">
                <a:solidFill>
                  <a:schemeClr val="dk1"/>
                </a:solidFill>
                <a:latin typeface="Arial"/>
                <a:ea typeface="Arial"/>
                <a:cs typeface="Arial"/>
                <a:sym typeface="Arial"/>
              </a:defRPr>
            </a:lvl3pPr>
            <a:lvl4pPr indent="0" lvl="3" marL="0" algn="l">
              <a:spcBef>
                <a:spcPts val="0"/>
              </a:spcBef>
              <a:spcAft>
                <a:spcPts val="0"/>
              </a:spcAft>
              <a:buNone/>
              <a:defRPr sz="1000">
                <a:solidFill>
                  <a:schemeClr val="dk1"/>
                </a:solidFill>
                <a:latin typeface="Arial"/>
                <a:ea typeface="Arial"/>
                <a:cs typeface="Arial"/>
                <a:sym typeface="Arial"/>
              </a:defRPr>
            </a:lvl4pPr>
            <a:lvl5pPr indent="0" lvl="4" marL="0" algn="l">
              <a:spcBef>
                <a:spcPts val="0"/>
              </a:spcBef>
              <a:spcAft>
                <a:spcPts val="0"/>
              </a:spcAft>
              <a:buNone/>
              <a:defRPr sz="1000">
                <a:solidFill>
                  <a:schemeClr val="dk1"/>
                </a:solidFill>
                <a:latin typeface="Arial"/>
                <a:ea typeface="Arial"/>
                <a:cs typeface="Arial"/>
                <a:sym typeface="Arial"/>
              </a:defRPr>
            </a:lvl5pPr>
            <a:lvl6pPr indent="0" lvl="5" marL="0" algn="l">
              <a:spcBef>
                <a:spcPts val="0"/>
              </a:spcBef>
              <a:spcAft>
                <a:spcPts val="0"/>
              </a:spcAft>
              <a:buNone/>
              <a:defRPr sz="1000">
                <a:solidFill>
                  <a:schemeClr val="dk1"/>
                </a:solidFill>
                <a:latin typeface="Arial"/>
                <a:ea typeface="Arial"/>
                <a:cs typeface="Arial"/>
                <a:sym typeface="Arial"/>
              </a:defRPr>
            </a:lvl6pPr>
            <a:lvl7pPr indent="0" lvl="6" marL="0" algn="l">
              <a:spcBef>
                <a:spcPts val="0"/>
              </a:spcBef>
              <a:spcAft>
                <a:spcPts val="0"/>
              </a:spcAft>
              <a:buNone/>
              <a:defRPr sz="1000">
                <a:solidFill>
                  <a:schemeClr val="dk1"/>
                </a:solidFill>
                <a:latin typeface="Arial"/>
                <a:ea typeface="Arial"/>
                <a:cs typeface="Arial"/>
                <a:sym typeface="Arial"/>
              </a:defRPr>
            </a:lvl7pPr>
            <a:lvl8pPr indent="0" lvl="7" marL="0" algn="l">
              <a:spcBef>
                <a:spcPts val="0"/>
              </a:spcBef>
              <a:spcAft>
                <a:spcPts val="0"/>
              </a:spcAft>
              <a:buNone/>
              <a:defRPr sz="1000">
                <a:solidFill>
                  <a:schemeClr val="dk1"/>
                </a:solidFill>
                <a:latin typeface="Arial"/>
                <a:ea typeface="Arial"/>
                <a:cs typeface="Arial"/>
                <a:sym typeface="Arial"/>
              </a:defRPr>
            </a:lvl8pPr>
            <a:lvl9pPr indent="0" lvl="8" marL="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46" name="Google Shape;46;p14"/>
          <p:cNvSpPr txBox="1"/>
          <p:nvPr>
            <p:ph idx="11" type="ftr"/>
          </p:nvPr>
        </p:nvSpPr>
        <p:spPr>
          <a:xfrm>
            <a:off x="915988" y="6356351"/>
            <a:ext cx="6626227"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Text">
  <p:cSld name="No Text">
    <p:spTree>
      <p:nvGrpSpPr>
        <p:cNvPr id="47" name="Shape 47"/>
        <p:cNvGrpSpPr/>
        <p:nvPr/>
      </p:nvGrpSpPr>
      <p:grpSpPr>
        <a:xfrm>
          <a:off x="0" y="0"/>
          <a:ext cx="0" cy="0"/>
          <a:chOff x="0" y="0"/>
          <a:chExt cx="0" cy="0"/>
        </a:xfrm>
      </p:grpSpPr>
      <p:sp>
        <p:nvSpPr>
          <p:cNvPr id="48" name="Google Shape;48;p15"/>
          <p:cNvSpPr txBox="1"/>
          <p:nvPr>
            <p:ph type="title"/>
          </p:nvPr>
        </p:nvSpPr>
        <p:spPr>
          <a:xfrm>
            <a:off x="468000" y="150212"/>
            <a:ext cx="8418393" cy="469900"/>
          </a:xfrm>
          <a:prstGeom prst="rect">
            <a:avLst/>
          </a:prstGeom>
          <a:noFill/>
          <a:ln>
            <a:noFill/>
          </a:ln>
        </p:spPr>
        <p:txBody>
          <a:bodyPr anchorCtr="0" anchor="b" bIns="45700" lIns="0"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457200" y="6356351"/>
            <a:ext cx="458788" cy="365125"/>
          </a:xfrm>
          <a:prstGeom prst="rect">
            <a:avLst/>
          </a:prstGeom>
          <a:noFill/>
          <a:ln>
            <a:noFill/>
          </a:ln>
        </p:spPr>
        <p:txBody>
          <a:bodyPr anchorCtr="0" anchor="ctr" bIns="45700" lIns="0" spcFirstLastPara="1" rIns="91425" wrap="square" tIns="45700">
            <a:noAutofit/>
          </a:bodyPr>
          <a:lstStyle>
            <a:lvl1pPr indent="0" lvl="0" marL="0" algn="l">
              <a:spcBef>
                <a:spcPts val="0"/>
              </a:spcBef>
              <a:spcAft>
                <a:spcPts val="0"/>
              </a:spcAft>
              <a:buNone/>
              <a:defRPr sz="1000">
                <a:solidFill>
                  <a:schemeClr val="dk1"/>
                </a:solidFill>
                <a:latin typeface="Arial"/>
                <a:ea typeface="Arial"/>
                <a:cs typeface="Arial"/>
                <a:sym typeface="Arial"/>
              </a:defRPr>
            </a:lvl1pPr>
            <a:lvl2pPr indent="0" lvl="1" marL="0" algn="l">
              <a:spcBef>
                <a:spcPts val="0"/>
              </a:spcBef>
              <a:spcAft>
                <a:spcPts val="0"/>
              </a:spcAft>
              <a:buNone/>
              <a:defRPr sz="1000">
                <a:solidFill>
                  <a:schemeClr val="dk1"/>
                </a:solidFill>
                <a:latin typeface="Arial"/>
                <a:ea typeface="Arial"/>
                <a:cs typeface="Arial"/>
                <a:sym typeface="Arial"/>
              </a:defRPr>
            </a:lvl2pPr>
            <a:lvl3pPr indent="0" lvl="2" marL="0" algn="l">
              <a:spcBef>
                <a:spcPts val="0"/>
              </a:spcBef>
              <a:spcAft>
                <a:spcPts val="0"/>
              </a:spcAft>
              <a:buNone/>
              <a:defRPr sz="1000">
                <a:solidFill>
                  <a:schemeClr val="dk1"/>
                </a:solidFill>
                <a:latin typeface="Arial"/>
                <a:ea typeface="Arial"/>
                <a:cs typeface="Arial"/>
                <a:sym typeface="Arial"/>
              </a:defRPr>
            </a:lvl3pPr>
            <a:lvl4pPr indent="0" lvl="3" marL="0" algn="l">
              <a:spcBef>
                <a:spcPts val="0"/>
              </a:spcBef>
              <a:spcAft>
                <a:spcPts val="0"/>
              </a:spcAft>
              <a:buNone/>
              <a:defRPr sz="1000">
                <a:solidFill>
                  <a:schemeClr val="dk1"/>
                </a:solidFill>
                <a:latin typeface="Arial"/>
                <a:ea typeface="Arial"/>
                <a:cs typeface="Arial"/>
                <a:sym typeface="Arial"/>
              </a:defRPr>
            </a:lvl4pPr>
            <a:lvl5pPr indent="0" lvl="4" marL="0" algn="l">
              <a:spcBef>
                <a:spcPts val="0"/>
              </a:spcBef>
              <a:spcAft>
                <a:spcPts val="0"/>
              </a:spcAft>
              <a:buNone/>
              <a:defRPr sz="1000">
                <a:solidFill>
                  <a:schemeClr val="dk1"/>
                </a:solidFill>
                <a:latin typeface="Arial"/>
                <a:ea typeface="Arial"/>
                <a:cs typeface="Arial"/>
                <a:sym typeface="Arial"/>
              </a:defRPr>
            </a:lvl5pPr>
            <a:lvl6pPr indent="0" lvl="5" marL="0" algn="l">
              <a:spcBef>
                <a:spcPts val="0"/>
              </a:spcBef>
              <a:spcAft>
                <a:spcPts val="0"/>
              </a:spcAft>
              <a:buNone/>
              <a:defRPr sz="1000">
                <a:solidFill>
                  <a:schemeClr val="dk1"/>
                </a:solidFill>
                <a:latin typeface="Arial"/>
                <a:ea typeface="Arial"/>
                <a:cs typeface="Arial"/>
                <a:sym typeface="Arial"/>
              </a:defRPr>
            </a:lvl6pPr>
            <a:lvl7pPr indent="0" lvl="6" marL="0" algn="l">
              <a:spcBef>
                <a:spcPts val="0"/>
              </a:spcBef>
              <a:spcAft>
                <a:spcPts val="0"/>
              </a:spcAft>
              <a:buNone/>
              <a:defRPr sz="1000">
                <a:solidFill>
                  <a:schemeClr val="dk1"/>
                </a:solidFill>
                <a:latin typeface="Arial"/>
                <a:ea typeface="Arial"/>
                <a:cs typeface="Arial"/>
                <a:sym typeface="Arial"/>
              </a:defRPr>
            </a:lvl7pPr>
            <a:lvl8pPr indent="0" lvl="7" marL="0" algn="l">
              <a:spcBef>
                <a:spcPts val="0"/>
              </a:spcBef>
              <a:spcAft>
                <a:spcPts val="0"/>
              </a:spcAft>
              <a:buNone/>
              <a:defRPr sz="1000">
                <a:solidFill>
                  <a:schemeClr val="dk1"/>
                </a:solidFill>
                <a:latin typeface="Arial"/>
                <a:ea typeface="Arial"/>
                <a:cs typeface="Arial"/>
                <a:sym typeface="Arial"/>
              </a:defRPr>
            </a:lvl8pPr>
            <a:lvl9pPr indent="0" lvl="8" marL="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50" name="Google Shape;50;p15"/>
          <p:cNvSpPr txBox="1"/>
          <p:nvPr>
            <p:ph idx="11" type="ftr"/>
          </p:nvPr>
        </p:nvSpPr>
        <p:spPr>
          <a:xfrm>
            <a:off x="915988" y="6356351"/>
            <a:ext cx="6626227"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_Section">
  <p:cSld name="Divider_Section">
    <p:spTree>
      <p:nvGrpSpPr>
        <p:cNvPr id="57" name="Shape 57"/>
        <p:cNvGrpSpPr/>
        <p:nvPr/>
      </p:nvGrpSpPr>
      <p:grpSpPr>
        <a:xfrm>
          <a:off x="0" y="0"/>
          <a:ext cx="0" cy="0"/>
          <a:chOff x="0" y="0"/>
          <a:chExt cx="0" cy="0"/>
        </a:xfrm>
      </p:grpSpPr>
      <p:sp>
        <p:nvSpPr>
          <p:cNvPr id="58" name="Google Shape;58;p18"/>
          <p:cNvSpPr txBox="1"/>
          <p:nvPr>
            <p:ph type="title"/>
          </p:nvPr>
        </p:nvSpPr>
        <p:spPr>
          <a:xfrm>
            <a:off x="5400000" y="2880000"/>
            <a:ext cx="2880000" cy="720000"/>
          </a:xfrm>
          <a:prstGeom prst="rect">
            <a:avLst/>
          </a:prstGeom>
          <a:noFill/>
          <a:ln>
            <a:noFill/>
          </a:ln>
        </p:spPr>
        <p:txBody>
          <a:bodyPr anchorCtr="0" anchor="b" bIns="45700" lIns="91425" spcFirstLastPara="1" rIns="91425" wrap="square" tIns="45700">
            <a:noAutofit/>
          </a:bodyPr>
          <a:lstStyle>
            <a:lvl1pPr lvl="0" marR="0" rtl="0" algn="l">
              <a:lnSpc>
                <a:spcPct val="110000"/>
              </a:lnSpc>
              <a:spcBef>
                <a:spcPts val="0"/>
              </a:spcBef>
              <a:spcAft>
                <a:spcPts val="0"/>
              </a:spcAft>
              <a:buSzPts val="1400"/>
              <a:buNone/>
              <a:defRPr b="0" i="0" sz="2000" u="none" cap="none" strike="noStrike">
                <a:solidFill>
                  <a:srgbClr val="474847"/>
                </a:solidFill>
                <a:latin typeface="Arial"/>
                <a:ea typeface="Arial"/>
                <a:cs typeface="Arial"/>
                <a:sym typeface="Arial"/>
              </a:defRPr>
            </a:lvl1pPr>
            <a:lvl2pPr lvl="1" marR="0" rtl="0" algn="l">
              <a:spcBef>
                <a:spcPts val="0"/>
              </a:spcBef>
              <a:spcAft>
                <a:spcPts val="0"/>
              </a:spcAft>
              <a:buSzPts val="1400"/>
              <a:buNone/>
              <a:defRPr b="1"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18"/>
          <p:cNvSpPr txBox="1"/>
          <p:nvPr>
            <p:ph idx="12" type="sldNum"/>
          </p:nvPr>
        </p:nvSpPr>
        <p:spPr>
          <a:xfrm>
            <a:off x="457200" y="6356351"/>
            <a:ext cx="458788" cy="365125"/>
          </a:xfrm>
          <a:prstGeom prst="rect">
            <a:avLst/>
          </a:prstGeom>
          <a:noFill/>
          <a:ln>
            <a:noFill/>
          </a:ln>
        </p:spPr>
        <p:txBody>
          <a:bodyPr anchorCtr="0" anchor="ctr" bIns="45700" lIns="0" spcFirstLastPara="1" rIns="91425" wrap="square" tIns="45700">
            <a:noAutofit/>
          </a:bodyPr>
          <a:lstStyle>
            <a:lvl1pPr indent="0" lvl="0" marL="0" algn="l">
              <a:spcBef>
                <a:spcPts val="0"/>
              </a:spcBef>
              <a:spcAft>
                <a:spcPts val="0"/>
              </a:spcAft>
              <a:buNone/>
              <a:defRPr sz="1000">
                <a:solidFill>
                  <a:schemeClr val="dk1"/>
                </a:solidFill>
                <a:latin typeface="Arial"/>
                <a:ea typeface="Arial"/>
                <a:cs typeface="Arial"/>
                <a:sym typeface="Arial"/>
              </a:defRPr>
            </a:lvl1pPr>
            <a:lvl2pPr indent="0" lvl="1" marL="0" algn="l">
              <a:spcBef>
                <a:spcPts val="0"/>
              </a:spcBef>
              <a:spcAft>
                <a:spcPts val="0"/>
              </a:spcAft>
              <a:buNone/>
              <a:defRPr sz="1000">
                <a:solidFill>
                  <a:schemeClr val="dk1"/>
                </a:solidFill>
                <a:latin typeface="Arial"/>
                <a:ea typeface="Arial"/>
                <a:cs typeface="Arial"/>
                <a:sym typeface="Arial"/>
              </a:defRPr>
            </a:lvl2pPr>
            <a:lvl3pPr indent="0" lvl="2" marL="0" algn="l">
              <a:spcBef>
                <a:spcPts val="0"/>
              </a:spcBef>
              <a:spcAft>
                <a:spcPts val="0"/>
              </a:spcAft>
              <a:buNone/>
              <a:defRPr sz="1000">
                <a:solidFill>
                  <a:schemeClr val="dk1"/>
                </a:solidFill>
                <a:latin typeface="Arial"/>
                <a:ea typeface="Arial"/>
                <a:cs typeface="Arial"/>
                <a:sym typeface="Arial"/>
              </a:defRPr>
            </a:lvl3pPr>
            <a:lvl4pPr indent="0" lvl="3" marL="0" algn="l">
              <a:spcBef>
                <a:spcPts val="0"/>
              </a:spcBef>
              <a:spcAft>
                <a:spcPts val="0"/>
              </a:spcAft>
              <a:buNone/>
              <a:defRPr sz="1000">
                <a:solidFill>
                  <a:schemeClr val="dk1"/>
                </a:solidFill>
                <a:latin typeface="Arial"/>
                <a:ea typeface="Arial"/>
                <a:cs typeface="Arial"/>
                <a:sym typeface="Arial"/>
              </a:defRPr>
            </a:lvl4pPr>
            <a:lvl5pPr indent="0" lvl="4" marL="0" algn="l">
              <a:spcBef>
                <a:spcPts val="0"/>
              </a:spcBef>
              <a:spcAft>
                <a:spcPts val="0"/>
              </a:spcAft>
              <a:buNone/>
              <a:defRPr sz="1000">
                <a:solidFill>
                  <a:schemeClr val="dk1"/>
                </a:solidFill>
                <a:latin typeface="Arial"/>
                <a:ea typeface="Arial"/>
                <a:cs typeface="Arial"/>
                <a:sym typeface="Arial"/>
              </a:defRPr>
            </a:lvl5pPr>
            <a:lvl6pPr indent="0" lvl="5" marL="0" algn="l">
              <a:spcBef>
                <a:spcPts val="0"/>
              </a:spcBef>
              <a:spcAft>
                <a:spcPts val="0"/>
              </a:spcAft>
              <a:buNone/>
              <a:defRPr sz="1000">
                <a:solidFill>
                  <a:schemeClr val="dk1"/>
                </a:solidFill>
                <a:latin typeface="Arial"/>
                <a:ea typeface="Arial"/>
                <a:cs typeface="Arial"/>
                <a:sym typeface="Arial"/>
              </a:defRPr>
            </a:lvl6pPr>
            <a:lvl7pPr indent="0" lvl="6" marL="0" algn="l">
              <a:spcBef>
                <a:spcPts val="0"/>
              </a:spcBef>
              <a:spcAft>
                <a:spcPts val="0"/>
              </a:spcAft>
              <a:buNone/>
              <a:defRPr sz="1000">
                <a:solidFill>
                  <a:schemeClr val="dk1"/>
                </a:solidFill>
                <a:latin typeface="Arial"/>
                <a:ea typeface="Arial"/>
                <a:cs typeface="Arial"/>
                <a:sym typeface="Arial"/>
              </a:defRPr>
            </a:lvl7pPr>
            <a:lvl8pPr indent="0" lvl="7" marL="0" algn="l">
              <a:spcBef>
                <a:spcPts val="0"/>
              </a:spcBef>
              <a:spcAft>
                <a:spcPts val="0"/>
              </a:spcAft>
              <a:buNone/>
              <a:defRPr sz="1000">
                <a:solidFill>
                  <a:schemeClr val="dk1"/>
                </a:solidFill>
                <a:latin typeface="Arial"/>
                <a:ea typeface="Arial"/>
                <a:cs typeface="Arial"/>
                <a:sym typeface="Arial"/>
              </a:defRPr>
            </a:lvl8pPr>
            <a:lvl9pPr indent="0" lvl="8" marL="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60" name="Google Shape;60;p18"/>
          <p:cNvSpPr txBox="1"/>
          <p:nvPr>
            <p:ph idx="11" type="ftr"/>
          </p:nvPr>
        </p:nvSpPr>
        <p:spPr>
          <a:xfrm>
            <a:off x="915988" y="6356351"/>
            <a:ext cx="6626227"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sz="1000" cap="none">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 name="Shape 8"/>
        <p:cNvGrpSpPr/>
        <p:nvPr/>
      </p:nvGrpSpPr>
      <p:grpSpPr>
        <a:xfrm>
          <a:off x="0" y="0"/>
          <a:ext cx="0" cy="0"/>
          <a:chOff x="0" y="0"/>
          <a:chExt cx="0" cy="0"/>
        </a:xfrm>
      </p:grpSpPr>
      <p:sp>
        <p:nvSpPr>
          <p:cNvPr id="9" name="Google Shape;9;p9"/>
          <p:cNvSpPr/>
          <p:nvPr/>
        </p:nvSpPr>
        <p:spPr>
          <a:xfrm>
            <a:off x="0" y="663575"/>
            <a:ext cx="9144000" cy="555625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0" name="Google Shape;10;p9"/>
          <p:cNvSpPr/>
          <p:nvPr/>
        </p:nvSpPr>
        <p:spPr>
          <a:xfrm>
            <a:off x="0" y="0"/>
            <a:ext cx="9144000" cy="68580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pic>
        <p:nvPicPr>
          <p:cNvPr descr="FGBR_12GoFurther_4C_VtHt_R01.png" id="11" name="Google Shape;11;p9"/>
          <p:cNvPicPr preferRelativeResize="0"/>
          <p:nvPr/>
        </p:nvPicPr>
        <p:blipFill rotWithShape="1">
          <a:blip r:embed="rId1">
            <a:alphaModFix/>
          </a:blip>
          <a:srcRect b="0" l="0" r="0" t="0"/>
          <a:stretch/>
        </p:blipFill>
        <p:spPr>
          <a:xfrm>
            <a:off x="7740000" y="6042337"/>
            <a:ext cx="933980" cy="532456"/>
          </a:xfrm>
          <a:prstGeom prst="rect">
            <a:avLst/>
          </a:prstGeom>
          <a:noFill/>
          <a:ln>
            <a:noFill/>
          </a:ln>
        </p:spPr>
      </p:pic>
      <p:sp>
        <p:nvSpPr>
          <p:cNvPr id="12" name="Google Shape;12;p9"/>
          <p:cNvSpPr txBox="1"/>
          <p:nvPr>
            <p:ph idx="12" type="sldNum"/>
          </p:nvPr>
        </p:nvSpPr>
        <p:spPr>
          <a:xfrm>
            <a:off x="457200" y="6356351"/>
            <a:ext cx="458788" cy="365125"/>
          </a:xfrm>
          <a:prstGeom prst="rect">
            <a:avLst/>
          </a:prstGeom>
          <a:noFill/>
          <a:ln>
            <a:noFill/>
          </a:ln>
        </p:spPr>
        <p:txBody>
          <a:bodyPr anchorCtr="0" anchor="ctr" bIns="45700" lIns="0" spcFirstLastPara="1" rIns="91425" wrap="square" tIns="45700">
            <a:noAutofit/>
          </a:bodyPr>
          <a:lstStyle>
            <a:lvl1pPr indent="0" lvl="0" marL="0" marR="0" rtl="0" algn="l">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rtl="0" algn="l">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rtl="0" algn="l">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rtl="0" algn="l">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rtl="0" algn="l">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3" name="Google Shape;13;p9"/>
          <p:cNvSpPr txBox="1"/>
          <p:nvPr>
            <p:ph idx="11" type="ftr"/>
          </p:nvPr>
        </p:nvSpPr>
        <p:spPr>
          <a:xfrm>
            <a:off x="915988" y="6356351"/>
            <a:ext cx="6626227" cy="365125"/>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1"/>
          <p:cNvSpPr/>
          <p:nvPr/>
        </p:nvSpPr>
        <p:spPr>
          <a:xfrm>
            <a:off x="0" y="0"/>
            <a:ext cx="9144000" cy="68580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1"/>
          <p:cNvSpPr txBox="1"/>
          <p:nvPr>
            <p:ph idx="12" type="sldNum"/>
          </p:nvPr>
        </p:nvSpPr>
        <p:spPr>
          <a:xfrm>
            <a:off x="457200" y="6356351"/>
            <a:ext cx="458788" cy="365125"/>
          </a:xfrm>
          <a:prstGeom prst="rect">
            <a:avLst/>
          </a:prstGeom>
          <a:noFill/>
          <a:ln>
            <a:noFill/>
          </a:ln>
        </p:spPr>
        <p:txBody>
          <a:bodyPr anchorCtr="0" anchor="ctr" bIns="45700" lIns="0" spcFirstLastPara="1" rIns="91425" wrap="square" tIns="45700">
            <a:noAutofit/>
          </a:bodyPr>
          <a:lstStyle>
            <a:lvl1pPr indent="0" lvl="0" marL="0" marR="0" rtl="0" algn="l">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rtl="0" algn="l">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rtl="0" algn="l">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rtl="0" algn="l">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rtl="0" algn="l">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5" name="Google Shape;25;p11"/>
          <p:cNvSpPr txBox="1"/>
          <p:nvPr>
            <p:ph idx="1" type="body"/>
          </p:nvPr>
        </p:nvSpPr>
        <p:spPr>
          <a:xfrm>
            <a:off x="468000" y="990001"/>
            <a:ext cx="8208000" cy="4852987"/>
          </a:xfrm>
          <a:prstGeom prst="rect">
            <a:avLst/>
          </a:prstGeom>
          <a:noFill/>
          <a:ln>
            <a:noFill/>
          </a:ln>
        </p:spPr>
        <p:txBody>
          <a:bodyPr anchorCtr="0" anchor="t" bIns="45700" lIns="0" spcFirstLastPara="1" rIns="91425" wrap="square" tIns="45700">
            <a:noAutofit/>
          </a:bodyPr>
          <a:lstStyle>
            <a:lvl1pPr indent="-342900" lvl="0" marL="457200" marR="0" rtl="0" algn="l">
              <a:lnSpc>
                <a:spcPct val="110000"/>
              </a:lnSpc>
              <a:spcBef>
                <a:spcPts val="0"/>
              </a:spcBef>
              <a:spcAft>
                <a:spcPts val="0"/>
              </a:spcAft>
              <a:buClr>
                <a:srgbClr val="425968"/>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lnSpc>
                <a:spcPct val="110000"/>
              </a:lnSpc>
              <a:spcBef>
                <a:spcPts val="600"/>
              </a:spcBef>
              <a:spcAft>
                <a:spcPts val="0"/>
              </a:spcAft>
              <a:buClr>
                <a:srgbClr val="425968"/>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lnSpc>
                <a:spcPct val="110000"/>
              </a:lnSpc>
              <a:spcBef>
                <a:spcPts val="600"/>
              </a:spcBef>
              <a:spcAft>
                <a:spcPts val="0"/>
              </a:spcAft>
              <a:buClr>
                <a:srgbClr val="425968"/>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10000"/>
              </a:lnSpc>
              <a:spcBef>
                <a:spcPts val="600"/>
              </a:spcBef>
              <a:spcAft>
                <a:spcPts val="0"/>
              </a:spcAft>
              <a:buClr>
                <a:srgbClr val="425968"/>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10000"/>
              </a:lnSpc>
              <a:spcBef>
                <a:spcPts val="600"/>
              </a:spcBef>
              <a:spcAft>
                <a:spcPts val="0"/>
              </a:spcAft>
              <a:buClr>
                <a:srgbClr val="425968"/>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 name="Google Shape;26;p11"/>
          <p:cNvSpPr txBox="1"/>
          <p:nvPr>
            <p:ph type="title"/>
          </p:nvPr>
        </p:nvSpPr>
        <p:spPr>
          <a:xfrm>
            <a:off x="468000" y="150212"/>
            <a:ext cx="8418393" cy="469900"/>
          </a:xfrm>
          <a:prstGeom prst="rect">
            <a:avLst/>
          </a:prstGeom>
          <a:noFill/>
          <a:ln>
            <a:noFill/>
          </a:ln>
        </p:spPr>
        <p:txBody>
          <a:bodyPr anchorCtr="0" anchor="b" bIns="45700" lIns="0" spcFirstLastPara="1" rIns="91425" wrap="square" tIns="45700">
            <a:noAutofit/>
          </a:bodyPr>
          <a:lstStyle>
            <a:lvl1pPr lvl="0" marR="0" rtl="0" algn="l">
              <a:spcBef>
                <a:spcPts val="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rgbClr val="474847"/>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rgbClr val="474847"/>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rgbClr val="474847"/>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rgbClr val="474847"/>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11"/>
          <p:cNvSpPr/>
          <p:nvPr/>
        </p:nvSpPr>
        <p:spPr>
          <a:xfrm>
            <a:off x="0" y="0"/>
            <a:ext cx="9144000" cy="68580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28" name="Google Shape;28;p11"/>
          <p:cNvCxnSpPr/>
          <p:nvPr/>
        </p:nvCxnSpPr>
        <p:spPr>
          <a:xfrm>
            <a:off x="457200" y="663575"/>
            <a:ext cx="8208000" cy="0"/>
          </a:xfrm>
          <a:prstGeom prst="straightConnector1">
            <a:avLst/>
          </a:prstGeom>
          <a:noFill/>
          <a:ln cap="flat" cmpd="sng" w="12700">
            <a:solidFill>
              <a:srgbClr val="A6A6A6"/>
            </a:solidFill>
            <a:prstDash val="solid"/>
            <a:round/>
            <a:headEnd len="sm" w="sm" type="none"/>
            <a:tailEnd len="sm" w="sm" type="none"/>
          </a:ln>
        </p:spPr>
      </p:cxnSp>
      <p:cxnSp>
        <p:nvCxnSpPr>
          <p:cNvPr id="29" name="Google Shape;29;p11"/>
          <p:cNvCxnSpPr/>
          <p:nvPr/>
        </p:nvCxnSpPr>
        <p:spPr>
          <a:xfrm>
            <a:off x="457202" y="6221413"/>
            <a:ext cx="7085013" cy="0"/>
          </a:xfrm>
          <a:prstGeom prst="straightConnector1">
            <a:avLst/>
          </a:prstGeom>
          <a:noFill/>
          <a:ln cap="flat" cmpd="sng" w="12700">
            <a:solidFill>
              <a:srgbClr val="A5A5A5"/>
            </a:solidFill>
            <a:prstDash val="solid"/>
            <a:round/>
            <a:headEnd len="sm" w="sm" type="none"/>
            <a:tailEnd len="sm" w="sm" type="none"/>
          </a:ln>
        </p:spPr>
      </p:cxnSp>
      <p:sp>
        <p:nvSpPr>
          <p:cNvPr id="30" name="Google Shape;30;p11"/>
          <p:cNvSpPr txBox="1"/>
          <p:nvPr>
            <p:ph idx="11" type="ftr"/>
          </p:nvPr>
        </p:nvSpPr>
        <p:spPr>
          <a:xfrm>
            <a:off x="915988" y="6356351"/>
            <a:ext cx="6626227" cy="365125"/>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pic>
        <p:nvPicPr>
          <p:cNvPr descr="FGBR_12GoFurther_4C_VtHt_R01.png" id="31" name="Google Shape;31;p11"/>
          <p:cNvPicPr preferRelativeResize="0"/>
          <p:nvPr/>
        </p:nvPicPr>
        <p:blipFill rotWithShape="1">
          <a:blip r:embed="rId1">
            <a:alphaModFix/>
          </a:blip>
          <a:srcRect b="0" l="0" r="0" t="0"/>
          <a:stretch/>
        </p:blipFill>
        <p:spPr>
          <a:xfrm>
            <a:off x="7740000" y="6042337"/>
            <a:ext cx="933980" cy="5324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2" r:id="rId2"/>
    <p:sldLayoutId id="2147483653" r:id="rId3"/>
    <p:sldLayoutId id="2147483654" r:id="rId4"/>
    <p:sldLayoutId id="2147483655" r:id="rId5"/>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17"/>
          <p:cNvSpPr/>
          <p:nvPr/>
        </p:nvSpPr>
        <p:spPr>
          <a:xfrm>
            <a:off x="0" y="663575"/>
            <a:ext cx="9144000" cy="5556251"/>
          </a:xfrm>
          <a:prstGeom prst="rect">
            <a:avLst/>
          </a:prstGeom>
          <a:solidFill>
            <a:srgbClr val="C1C1C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accent5"/>
              </a:solidFill>
              <a:latin typeface="Arial"/>
              <a:ea typeface="Arial"/>
              <a:cs typeface="Arial"/>
              <a:sym typeface="Arial"/>
            </a:endParaRPr>
          </a:p>
        </p:txBody>
      </p:sp>
      <p:sp>
        <p:nvSpPr>
          <p:cNvPr id="53" name="Google Shape;53;p17"/>
          <p:cNvSpPr/>
          <p:nvPr/>
        </p:nvSpPr>
        <p:spPr>
          <a:xfrm>
            <a:off x="0" y="0"/>
            <a:ext cx="9144000" cy="68580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pic>
        <p:nvPicPr>
          <p:cNvPr descr="FGBR_12GoFurther_4C_VtHt_R01.png" id="54" name="Google Shape;54;p17"/>
          <p:cNvPicPr preferRelativeResize="0"/>
          <p:nvPr/>
        </p:nvPicPr>
        <p:blipFill rotWithShape="1">
          <a:blip r:embed="rId1">
            <a:alphaModFix/>
          </a:blip>
          <a:srcRect b="0" l="0" r="0" t="0"/>
          <a:stretch/>
        </p:blipFill>
        <p:spPr>
          <a:xfrm>
            <a:off x="7740000" y="6042337"/>
            <a:ext cx="933980" cy="532456"/>
          </a:xfrm>
          <a:prstGeom prst="rect">
            <a:avLst/>
          </a:prstGeom>
          <a:noFill/>
          <a:ln>
            <a:noFill/>
          </a:ln>
        </p:spPr>
      </p:pic>
      <p:sp>
        <p:nvSpPr>
          <p:cNvPr id="55" name="Google Shape;55;p17"/>
          <p:cNvSpPr txBox="1"/>
          <p:nvPr>
            <p:ph idx="12" type="sldNum"/>
          </p:nvPr>
        </p:nvSpPr>
        <p:spPr>
          <a:xfrm>
            <a:off x="457200" y="6356351"/>
            <a:ext cx="458788" cy="365125"/>
          </a:xfrm>
          <a:prstGeom prst="rect">
            <a:avLst/>
          </a:prstGeom>
          <a:noFill/>
          <a:ln>
            <a:noFill/>
          </a:ln>
        </p:spPr>
        <p:txBody>
          <a:bodyPr anchorCtr="0" anchor="ctr" bIns="45700" lIns="0" spcFirstLastPara="1" rIns="91425" wrap="square" tIns="45700">
            <a:noAutofit/>
          </a:bodyPr>
          <a:lstStyle>
            <a:lvl1pPr indent="0" lvl="0" marL="0" marR="0" rtl="0" algn="l">
              <a:spcBef>
                <a:spcPts val="0"/>
              </a:spcBef>
              <a:spcAft>
                <a:spcPts val="0"/>
              </a:spcAft>
              <a:buNone/>
              <a:defRPr sz="1000">
                <a:solidFill>
                  <a:schemeClr val="dk1"/>
                </a:solidFill>
                <a:latin typeface="Arial"/>
                <a:ea typeface="Arial"/>
                <a:cs typeface="Arial"/>
                <a:sym typeface="Arial"/>
              </a:defRPr>
            </a:lvl1pPr>
            <a:lvl2pPr indent="0" lvl="1" marL="0" marR="0" rtl="0" algn="l">
              <a:spcBef>
                <a:spcPts val="0"/>
              </a:spcBef>
              <a:spcAft>
                <a:spcPts val="0"/>
              </a:spcAft>
              <a:buNone/>
              <a:defRPr sz="1000">
                <a:solidFill>
                  <a:schemeClr val="dk1"/>
                </a:solidFill>
                <a:latin typeface="Arial"/>
                <a:ea typeface="Arial"/>
                <a:cs typeface="Arial"/>
                <a:sym typeface="Arial"/>
              </a:defRPr>
            </a:lvl2pPr>
            <a:lvl3pPr indent="0" lvl="2" marL="0" marR="0" rtl="0" algn="l">
              <a:spcBef>
                <a:spcPts val="0"/>
              </a:spcBef>
              <a:spcAft>
                <a:spcPts val="0"/>
              </a:spcAft>
              <a:buNone/>
              <a:defRPr sz="1000">
                <a:solidFill>
                  <a:schemeClr val="dk1"/>
                </a:solidFill>
                <a:latin typeface="Arial"/>
                <a:ea typeface="Arial"/>
                <a:cs typeface="Arial"/>
                <a:sym typeface="Arial"/>
              </a:defRPr>
            </a:lvl3pPr>
            <a:lvl4pPr indent="0" lvl="3" marL="0" marR="0" rtl="0" algn="l">
              <a:spcBef>
                <a:spcPts val="0"/>
              </a:spcBef>
              <a:spcAft>
                <a:spcPts val="0"/>
              </a:spcAft>
              <a:buNone/>
              <a:defRPr sz="1000">
                <a:solidFill>
                  <a:schemeClr val="dk1"/>
                </a:solidFill>
                <a:latin typeface="Arial"/>
                <a:ea typeface="Arial"/>
                <a:cs typeface="Arial"/>
                <a:sym typeface="Arial"/>
              </a:defRPr>
            </a:lvl4pPr>
            <a:lvl5pPr indent="0" lvl="4" marL="0" marR="0" rtl="0" algn="l">
              <a:spcBef>
                <a:spcPts val="0"/>
              </a:spcBef>
              <a:spcAft>
                <a:spcPts val="0"/>
              </a:spcAft>
              <a:buNone/>
              <a:defRPr sz="1000">
                <a:solidFill>
                  <a:schemeClr val="dk1"/>
                </a:solidFill>
                <a:latin typeface="Arial"/>
                <a:ea typeface="Arial"/>
                <a:cs typeface="Arial"/>
                <a:sym typeface="Arial"/>
              </a:defRPr>
            </a:lvl5pPr>
            <a:lvl6pPr indent="0" lvl="5" marL="0" marR="0" rtl="0" algn="l">
              <a:spcBef>
                <a:spcPts val="0"/>
              </a:spcBef>
              <a:spcAft>
                <a:spcPts val="0"/>
              </a:spcAft>
              <a:buNone/>
              <a:defRPr sz="1000">
                <a:solidFill>
                  <a:schemeClr val="dk1"/>
                </a:solidFill>
                <a:latin typeface="Arial"/>
                <a:ea typeface="Arial"/>
                <a:cs typeface="Arial"/>
                <a:sym typeface="Arial"/>
              </a:defRPr>
            </a:lvl6pPr>
            <a:lvl7pPr indent="0" lvl="6" marL="0" marR="0" rtl="0" algn="l">
              <a:spcBef>
                <a:spcPts val="0"/>
              </a:spcBef>
              <a:spcAft>
                <a:spcPts val="0"/>
              </a:spcAft>
              <a:buNone/>
              <a:defRPr sz="1000">
                <a:solidFill>
                  <a:schemeClr val="dk1"/>
                </a:solidFill>
                <a:latin typeface="Arial"/>
                <a:ea typeface="Arial"/>
                <a:cs typeface="Arial"/>
                <a:sym typeface="Arial"/>
              </a:defRPr>
            </a:lvl7pPr>
            <a:lvl8pPr indent="0" lvl="7" marL="0" marR="0" rtl="0" algn="l">
              <a:spcBef>
                <a:spcPts val="0"/>
              </a:spcBef>
              <a:spcAft>
                <a:spcPts val="0"/>
              </a:spcAft>
              <a:buNone/>
              <a:defRPr sz="1000">
                <a:solidFill>
                  <a:schemeClr val="dk1"/>
                </a:solidFill>
                <a:latin typeface="Arial"/>
                <a:ea typeface="Arial"/>
                <a:cs typeface="Arial"/>
                <a:sym typeface="Arial"/>
              </a:defRPr>
            </a:lvl8pPr>
            <a:lvl9pPr indent="0" lvl="8" marL="0" marR="0" rtl="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17"/>
          <p:cNvSpPr txBox="1"/>
          <p:nvPr>
            <p:ph idx="11" type="ftr"/>
          </p:nvPr>
        </p:nvSpPr>
        <p:spPr>
          <a:xfrm>
            <a:off x="915988" y="6356351"/>
            <a:ext cx="6626227" cy="365125"/>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sz="1000" cap="non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7" r:id="rId2"/>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chart" Target="../charts/chart1.xml"/><Relationship Id="rId5" Type="http://schemas.openxmlformats.org/officeDocument/2006/relationships/image" Target="../media/image6.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vmlDrawing" Target="../drawings/vmlDrawing3.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idx="11" type="ftr"/>
          </p:nvPr>
        </p:nvSpPr>
        <p:spPr>
          <a:xfrm>
            <a:off x="915988" y="6356351"/>
            <a:ext cx="6626227"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2019 GLOBAL VCSE INNOVATION AWARDS   |   FORD CONFIDENTIAL</a:t>
            </a:r>
            <a:endParaRPr/>
          </a:p>
        </p:txBody>
      </p:sp>
      <p:sp>
        <p:nvSpPr>
          <p:cNvPr id="66" name="Google Shape;66;p1"/>
          <p:cNvSpPr txBox="1"/>
          <p:nvPr>
            <p:ph idx="12" type="sldNum"/>
          </p:nvPr>
        </p:nvSpPr>
        <p:spPr>
          <a:xfrm>
            <a:off x="457200" y="6356351"/>
            <a:ext cx="458788"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7" name="Google Shape;67;p1"/>
          <p:cNvSpPr txBox="1"/>
          <p:nvPr>
            <p:ph type="title"/>
          </p:nvPr>
        </p:nvSpPr>
        <p:spPr>
          <a:xfrm>
            <a:off x="2932386" y="1022400"/>
            <a:ext cx="5851614" cy="7200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None/>
            </a:pPr>
            <a:r>
              <a:rPr lang="en-US"/>
              <a:t>BINARY ROAD WHEEL ALIGNMENT CLASSIFICATION USING MACHINE LEARNING</a:t>
            </a:r>
            <a:endParaRPr/>
          </a:p>
        </p:txBody>
      </p:sp>
      <p:sp>
        <p:nvSpPr>
          <p:cNvPr id="68" name="Google Shape;68;p1"/>
          <p:cNvSpPr txBox="1"/>
          <p:nvPr>
            <p:ph idx="1" type="body"/>
          </p:nvPr>
        </p:nvSpPr>
        <p:spPr>
          <a:xfrm>
            <a:off x="4680000" y="2973043"/>
            <a:ext cx="4104000" cy="755501"/>
          </a:xfrm>
          <a:prstGeom prst="rect">
            <a:avLst/>
          </a:prstGeom>
          <a:noFill/>
          <a:ln>
            <a:noFill/>
          </a:ln>
        </p:spPr>
        <p:txBody>
          <a:bodyPr anchorCtr="0" anchor="t" bIns="36000" lIns="36000" spcFirstLastPara="1" rIns="36000" wrap="square" tIns="36000">
            <a:noAutofit/>
          </a:bodyPr>
          <a:lstStyle/>
          <a:p>
            <a:pPr indent="0" lvl="0" marL="0" rtl="0" algn="l">
              <a:lnSpc>
                <a:spcPct val="110000"/>
              </a:lnSpc>
              <a:spcBef>
                <a:spcPts val="0"/>
              </a:spcBef>
              <a:spcAft>
                <a:spcPts val="0"/>
              </a:spcAft>
              <a:buClr>
                <a:schemeClr val="lt1"/>
              </a:buClr>
              <a:buSzPts val="1600"/>
              <a:buFont typeface="Arial"/>
              <a:buNone/>
            </a:pPr>
            <a:r>
              <a:rPr lang="en-US"/>
              <a:t>Collaboration between Chassis Controls and Research &amp; Adv. Engineering</a:t>
            </a:r>
            <a:endParaRPr/>
          </a:p>
          <a:p>
            <a:pPr indent="0" lvl="0" marL="0" rtl="0" algn="l">
              <a:lnSpc>
                <a:spcPct val="110000"/>
              </a:lnSpc>
              <a:spcBef>
                <a:spcPts val="600"/>
              </a:spcBef>
              <a:spcAft>
                <a:spcPts val="0"/>
              </a:spcAft>
              <a:buClr>
                <a:schemeClr val="lt1"/>
              </a:buClr>
              <a:buSzPts val="1600"/>
              <a:buFont typeface="Arial"/>
              <a:buNone/>
            </a:pPr>
            <a:r>
              <a:rPr lang="en-US"/>
              <a:t>Devon Eyerman </a:t>
            </a:r>
            <a:endParaRPr/>
          </a:p>
          <a:p>
            <a:pPr indent="0" lvl="0" marL="0" rtl="0" algn="l">
              <a:lnSpc>
                <a:spcPct val="110000"/>
              </a:lnSpc>
              <a:spcBef>
                <a:spcPts val="600"/>
              </a:spcBef>
              <a:spcAft>
                <a:spcPts val="0"/>
              </a:spcAft>
              <a:buClr>
                <a:schemeClr val="lt1"/>
              </a:buClr>
              <a:buSzPts val="1600"/>
              <a:buFont typeface="Arial"/>
              <a:buNone/>
            </a:pPr>
            <a:r>
              <a:rPr lang="en-US"/>
              <a:t>Joshua McCready </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468000" y="150212"/>
            <a:ext cx="8418393" cy="469900"/>
          </a:xfrm>
          <a:prstGeom prst="rect">
            <a:avLst/>
          </a:prstGeom>
          <a:noFill/>
          <a:ln>
            <a:noFill/>
          </a:ln>
        </p:spPr>
        <p:txBody>
          <a:bodyPr anchorCtr="0" anchor="b" bIns="45700" lIns="0" spcFirstLastPara="1" rIns="91425" wrap="square" tIns="45700">
            <a:noAutofit/>
          </a:bodyPr>
          <a:lstStyle/>
          <a:p>
            <a:pPr indent="0" lvl="0" marL="0" rtl="0" algn="l">
              <a:spcBef>
                <a:spcPts val="0"/>
              </a:spcBef>
              <a:spcAft>
                <a:spcPts val="0"/>
              </a:spcAft>
              <a:buNone/>
            </a:pPr>
            <a:r>
              <a:rPr lang="en-US"/>
              <a:t>EXPERIMENT BACKGROUND AND PROBLEM</a:t>
            </a:r>
            <a:endParaRPr/>
          </a:p>
        </p:txBody>
      </p:sp>
      <p:sp>
        <p:nvSpPr>
          <p:cNvPr id="75" name="Google Shape;75;p2"/>
          <p:cNvSpPr txBox="1"/>
          <p:nvPr>
            <p:ph idx="11" type="ftr"/>
          </p:nvPr>
        </p:nvSpPr>
        <p:spPr>
          <a:xfrm>
            <a:off x="915988" y="6356351"/>
            <a:ext cx="6626227"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2019 GLOBAL VCSE INNOVATION AWARDS   |   FORD CONFIDENTIAL</a:t>
            </a:r>
            <a:endParaRPr/>
          </a:p>
        </p:txBody>
      </p:sp>
      <p:sp>
        <p:nvSpPr>
          <p:cNvPr id="76" name="Google Shape;76;p2"/>
          <p:cNvSpPr txBox="1"/>
          <p:nvPr>
            <p:ph idx="12" type="sldNum"/>
          </p:nvPr>
        </p:nvSpPr>
        <p:spPr>
          <a:xfrm>
            <a:off x="457200" y="6356351"/>
            <a:ext cx="458788"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7" name="Google Shape;77;p2"/>
          <p:cNvSpPr txBox="1"/>
          <p:nvPr/>
        </p:nvSpPr>
        <p:spPr>
          <a:xfrm>
            <a:off x="439147" y="710785"/>
            <a:ext cx="5117878" cy="5566736"/>
          </a:xfrm>
          <a:prstGeom prst="rect">
            <a:avLst/>
          </a:prstGeom>
          <a:noFill/>
          <a:ln>
            <a:noFill/>
          </a:ln>
        </p:spPr>
        <p:txBody>
          <a:bodyPr anchorCtr="0" anchor="t" bIns="45700" lIns="91425" spcFirstLastPara="1" rIns="91425" wrap="square" tIns="45700">
            <a:noAutofit/>
          </a:bodyPr>
          <a:lstStyle/>
          <a:p>
            <a:pPr indent="0" lvl="0" marL="7938" marR="0" rtl="0" algn="l">
              <a:lnSpc>
                <a:spcPct val="110000"/>
              </a:lnSpc>
              <a:spcBef>
                <a:spcPts val="0"/>
              </a:spcBef>
              <a:spcAft>
                <a:spcPts val="0"/>
              </a:spcAft>
              <a:buClr>
                <a:srgbClr val="425968"/>
              </a:buClr>
              <a:buSzPts val="1600"/>
              <a:buFont typeface="Noto Sans Symbols"/>
              <a:buNone/>
            </a:pPr>
            <a:r>
              <a:rPr b="1" i="0" lang="en-US" sz="1600" u="none" cap="none" strike="noStrike">
                <a:solidFill>
                  <a:schemeClr val="dk1"/>
                </a:solidFill>
                <a:latin typeface="Arial"/>
                <a:ea typeface="Arial"/>
                <a:cs typeface="Arial"/>
                <a:sym typeface="Arial"/>
              </a:rPr>
              <a:t>Background:</a:t>
            </a:r>
            <a:r>
              <a:rPr b="0" i="0" lang="en-US" sz="1600" u="none" cap="none" strike="noStrike">
                <a:solidFill>
                  <a:schemeClr val="dk1"/>
                </a:solidFill>
                <a:latin typeface="Arial"/>
                <a:ea typeface="Arial"/>
                <a:cs typeface="Arial"/>
                <a:sym typeface="Arial"/>
              </a:rPr>
              <a:t> ‘17 Ford Fusion was instrumented to collect vehicle signals buses and internal control module signals as part of AV Diagnostics Development</a:t>
            </a:r>
            <a:endParaRPr/>
          </a:p>
          <a:p>
            <a:pPr indent="-257175" lvl="0" marL="265113" marR="0" rtl="0" algn="l">
              <a:lnSpc>
                <a:spcPct val="110000"/>
              </a:lnSpc>
              <a:spcBef>
                <a:spcPts val="600"/>
              </a:spcBef>
              <a:spcAft>
                <a:spcPts val="0"/>
              </a:spcAft>
              <a:buClr>
                <a:srgbClr val="425968"/>
              </a:buClr>
              <a:buSzPts val="1600"/>
              <a:buFont typeface="Noto Sans Symbols"/>
              <a:buChar char="▪"/>
            </a:pPr>
            <a:r>
              <a:rPr b="0" i="0" lang="en-US" sz="1600" u="none" cap="none" strike="noStrike">
                <a:solidFill>
                  <a:schemeClr val="dk1"/>
                </a:solidFill>
                <a:latin typeface="Arial"/>
                <a:ea typeface="Arial"/>
                <a:cs typeface="Arial"/>
                <a:sym typeface="Arial"/>
              </a:rPr>
              <a:t>Experiment consisted of modifying vehicle alignment, tires, tire pressures, and weighting conditions and driving it over the course of 1 year</a:t>
            </a:r>
            <a:endParaRPr/>
          </a:p>
          <a:p>
            <a:pPr indent="-257175" lvl="0" marL="265113" marR="0" rtl="0" algn="l">
              <a:lnSpc>
                <a:spcPct val="110000"/>
              </a:lnSpc>
              <a:spcBef>
                <a:spcPts val="600"/>
              </a:spcBef>
              <a:spcAft>
                <a:spcPts val="0"/>
              </a:spcAft>
              <a:buClr>
                <a:srgbClr val="425968"/>
              </a:buClr>
              <a:buSzPts val="1600"/>
              <a:buFont typeface="Noto Sans Symbols"/>
              <a:buChar char="▪"/>
            </a:pPr>
            <a:r>
              <a:rPr b="0" i="0" lang="en-US" sz="1600" u="none" cap="none" strike="noStrike">
                <a:solidFill>
                  <a:schemeClr val="dk1"/>
                </a:solidFill>
                <a:latin typeface="Arial"/>
                <a:ea typeface="Arial"/>
                <a:cs typeface="Arial"/>
                <a:sym typeface="Arial"/>
              </a:rPr>
              <a:t>Generated ~40 GB of recorded signals</a:t>
            </a:r>
            <a:endParaRPr/>
          </a:p>
          <a:p>
            <a:pPr indent="-257175" lvl="0" marL="265113" marR="0" rtl="0" algn="l">
              <a:lnSpc>
                <a:spcPct val="110000"/>
              </a:lnSpc>
              <a:spcBef>
                <a:spcPts val="600"/>
              </a:spcBef>
              <a:spcAft>
                <a:spcPts val="0"/>
              </a:spcAft>
              <a:buClr>
                <a:srgbClr val="425968"/>
              </a:buClr>
              <a:buSzPts val="1600"/>
              <a:buFont typeface="Noto Sans Symbols"/>
              <a:buChar char="▪"/>
            </a:pPr>
            <a:r>
              <a:rPr b="0" i="0" lang="en-US" sz="1600" u="none" cap="none" strike="noStrike">
                <a:solidFill>
                  <a:schemeClr val="dk1"/>
                </a:solidFill>
                <a:latin typeface="Arial"/>
                <a:ea typeface="Arial"/>
                <a:cs typeface="Arial"/>
                <a:sym typeface="Arial"/>
              </a:rPr>
              <a:t>Data format required significant modification to be used in Machine Learning</a:t>
            </a:r>
            <a:endParaRPr b="1" i="0" sz="1600" u="none" cap="none" strike="noStrike">
              <a:solidFill>
                <a:schemeClr val="dk1"/>
              </a:solidFill>
              <a:latin typeface="Arial"/>
              <a:ea typeface="Arial"/>
              <a:cs typeface="Arial"/>
              <a:sym typeface="Arial"/>
            </a:endParaRPr>
          </a:p>
          <a:p>
            <a:pPr indent="0" lvl="0" marL="7938" marR="0" rtl="0" algn="l">
              <a:lnSpc>
                <a:spcPct val="110000"/>
              </a:lnSpc>
              <a:spcBef>
                <a:spcPts val="600"/>
              </a:spcBef>
              <a:spcAft>
                <a:spcPts val="0"/>
              </a:spcAft>
              <a:buClr>
                <a:srgbClr val="425968"/>
              </a:buClr>
              <a:buSzPts val="1600"/>
              <a:buFont typeface="Noto Sans Symbols"/>
              <a:buNone/>
            </a:pPr>
            <a:r>
              <a:rPr b="1" i="0" lang="en-US" sz="1600" u="none" cap="none" strike="noStrike">
                <a:solidFill>
                  <a:schemeClr val="dk1"/>
                </a:solidFill>
                <a:latin typeface="Arial"/>
                <a:ea typeface="Arial"/>
                <a:cs typeface="Arial"/>
                <a:sym typeface="Arial"/>
              </a:rPr>
              <a:t>Challenge: </a:t>
            </a:r>
            <a:r>
              <a:rPr b="0" i="0" lang="en-US" sz="1600" u="none" cap="none" strike="noStrike">
                <a:solidFill>
                  <a:schemeClr val="dk1"/>
                </a:solidFill>
                <a:latin typeface="Arial"/>
                <a:ea typeface="Arial"/>
                <a:cs typeface="Arial"/>
                <a:sym typeface="Arial"/>
              </a:rPr>
              <a:t>Using collected data, identify misalignment of the road wheels as binary classification with supervised pattern recognition techniques in the presence of nominal operation and noise factors in the experiment data</a:t>
            </a:r>
            <a:endParaRPr/>
          </a:p>
          <a:p>
            <a:pPr indent="0" lvl="0" marL="7938" marR="0" rtl="0" algn="l">
              <a:lnSpc>
                <a:spcPct val="110000"/>
              </a:lnSpc>
              <a:spcBef>
                <a:spcPts val="600"/>
              </a:spcBef>
              <a:spcAft>
                <a:spcPts val="0"/>
              </a:spcAft>
              <a:buClr>
                <a:srgbClr val="425968"/>
              </a:buClr>
              <a:buSzPts val="1600"/>
              <a:buFont typeface="Noto Sans Symbols"/>
              <a:buNone/>
            </a:pPr>
            <a:r>
              <a:rPr b="1" i="0" lang="en-US" sz="1600" u="none" cap="none" strike="noStrike">
                <a:solidFill>
                  <a:schemeClr val="dk1"/>
                </a:solidFill>
                <a:latin typeface="Arial"/>
                <a:ea typeface="Arial"/>
                <a:cs typeface="Arial"/>
                <a:sym typeface="Arial"/>
              </a:rPr>
              <a:t>Purpose: </a:t>
            </a:r>
            <a:r>
              <a:rPr b="0" i="0" lang="en-US" sz="1600" u="none" cap="none" strike="noStrike">
                <a:solidFill>
                  <a:schemeClr val="dk1"/>
                </a:solidFill>
                <a:latin typeface="Arial"/>
                <a:ea typeface="Arial"/>
                <a:cs typeface="Arial"/>
                <a:sym typeface="Arial"/>
              </a:rPr>
              <a:t>Reduce warranty cost and increase customer satisfaction/UX by detection + warning of road wheel misalignment before tire damage</a:t>
            </a:r>
            <a:endParaRPr b="1" i="0" sz="1600" u="none" cap="none" strike="noStrike">
              <a:solidFill>
                <a:schemeClr val="dk1"/>
              </a:solidFill>
              <a:latin typeface="Arial"/>
              <a:ea typeface="Arial"/>
              <a:cs typeface="Arial"/>
              <a:sym typeface="Arial"/>
            </a:endParaRPr>
          </a:p>
          <a:p>
            <a:pPr indent="0" lvl="0" marL="7938" marR="0" rtl="0" algn="l">
              <a:lnSpc>
                <a:spcPct val="110000"/>
              </a:lnSpc>
              <a:spcBef>
                <a:spcPts val="600"/>
              </a:spcBef>
              <a:spcAft>
                <a:spcPts val="0"/>
              </a:spcAft>
              <a:buClr>
                <a:srgbClr val="425968"/>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0" lvl="0" marL="7938" marR="0" rtl="0" algn="l">
              <a:lnSpc>
                <a:spcPct val="110000"/>
              </a:lnSpc>
              <a:spcBef>
                <a:spcPts val="600"/>
              </a:spcBef>
              <a:spcAft>
                <a:spcPts val="0"/>
              </a:spcAft>
              <a:buClr>
                <a:srgbClr val="425968"/>
              </a:buClr>
              <a:buSzPts val="1600"/>
              <a:buFont typeface="Noto Sans Symbols"/>
              <a:buNone/>
            </a:pPr>
            <a:r>
              <a:t/>
            </a:r>
            <a:endParaRPr b="0" i="0" sz="1600" u="none" cap="none" strike="noStrike">
              <a:solidFill>
                <a:schemeClr val="dk1"/>
              </a:solidFill>
              <a:latin typeface="Arial"/>
              <a:ea typeface="Arial"/>
              <a:cs typeface="Arial"/>
              <a:sym typeface="Arial"/>
            </a:endParaRPr>
          </a:p>
        </p:txBody>
      </p:sp>
      <p:graphicFrame>
        <p:nvGraphicFramePr>
          <p:cNvPr id="78" name="Google Shape;78;p2"/>
          <p:cNvGraphicFramePr/>
          <p:nvPr/>
        </p:nvGraphicFramePr>
        <p:xfrm>
          <a:off x="5762296" y="698378"/>
          <a:ext cx="3000000" cy="3000000"/>
        </p:xfrm>
        <a:graphic>
          <a:graphicData uri="http://schemas.openxmlformats.org/drawingml/2006/table">
            <a:tbl>
              <a:tblPr>
                <a:noFill/>
                <a:tableStyleId>{498792D5-EBF4-4660-BFAD-BF43E2924BD9}</a:tableStyleId>
              </a:tblPr>
              <a:tblGrid>
                <a:gridCol w="1021850"/>
                <a:gridCol w="1021850"/>
                <a:gridCol w="907150"/>
              </a:tblGrid>
              <a:tr h="239800">
                <a:tc>
                  <a:txBody>
                    <a:bodyPr/>
                    <a:lstStyle/>
                    <a:p>
                      <a:pPr indent="0" lvl="0" marL="0" marR="0" rtl="0" algn="ctr">
                        <a:spcBef>
                          <a:spcPts val="0"/>
                        </a:spcBef>
                        <a:spcAft>
                          <a:spcPts val="0"/>
                        </a:spcAft>
                        <a:buNone/>
                      </a:pPr>
                      <a:r>
                        <a:rPr b="1" lang="en-US" sz="800" u="none" cap="none" strike="noStrike">
                          <a:latin typeface="Arial"/>
                          <a:ea typeface="Arial"/>
                          <a:cs typeface="Arial"/>
                          <a:sym typeface="Arial"/>
                        </a:rPr>
                        <a:t>Factor</a:t>
                      </a:r>
                      <a:endParaRPr b="1" i="0" sz="800" u="none" cap="none" strike="noStrike">
                        <a:solidFill>
                          <a:srgbClr val="000000"/>
                        </a:solidFill>
                        <a:latin typeface="Arial"/>
                        <a:ea typeface="Arial"/>
                        <a:cs typeface="Arial"/>
                        <a:sym typeface="Arial"/>
                      </a:endParaRPr>
                    </a:p>
                  </a:txBody>
                  <a:tcPr marT="9200" marB="0" marR="9200" marL="9200" anchor="b">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800" u="none" cap="none" strike="noStrike">
                          <a:latin typeface="Arial"/>
                          <a:ea typeface="Arial"/>
                          <a:cs typeface="Arial"/>
                          <a:sym typeface="Arial"/>
                        </a:rPr>
                        <a:t>Condition</a:t>
                      </a:r>
                      <a:endParaRPr b="1" i="0" sz="800" u="none" cap="none" strike="noStrike">
                        <a:solidFill>
                          <a:srgbClr val="000000"/>
                        </a:solidFill>
                        <a:latin typeface="Arial"/>
                        <a:ea typeface="Arial"/>
                        <a:cs typeface="Arial"/>
                        <a:sym typeface="Arial"/>
                      </a:endParaRPr>
                    </a:p>
                  </a:txBody>
                  <a:tcPr marT="9200" marB="0" marR="9200" marL="9200" anchor="b">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800" u="none" cap="none" strike="noStrike">
                          <a:latin typeface="Arial"/>
                          <a:ea typeface="Arial"/>
                          <a:cs typeface="Arial"/>
                          <a:sym typeface="Arial"/>
                        </a:rPr>
                        <a:t>Population Affected (%)</a:t>
                      </a:r>
                      <a:endParaRPr b="1" i="0" sz="800" u="none" cap="none" strike="noStrike">
                        <a:solidFill>
                          <a:srgbClr val="000000"/>
                        </a:solidFill>
                        <a:latin typeface="Arial"/>
                        <a:ea typeface="Arial"/>
                        <a:cs typeface="Arial"/>
                        <a:sym typeface="Arial"/>
                      </a:endParaRPr>
                    </a:p>
                  </a:txBody>
                  <a:tcPr marT="9200" marB="0" marR="9200" marL="9200" anchor="b">
                    <a:lnB cap="flat" cmpd="sng" w="12700">
                      <a:solidFill>
                        <a:schemeClr val="dk1"/>
                      </a:solidFill>
                      <a:prstDash val="solid"/>
                      <a:round/>
                      <a:headEnd len="sm" w="sm" type="none"/>
                      <a:tailEnd len="sm" w="sm" type="none"/>
                    </a:lnB>
                  </a:tcPr>
                </a:tc>
              </a:tr>
              <a:tr h="125250">
                <a:tc rowSpan="5">
                  <a:txBody>
                    <a:bodyPr/>
                    <a:lstStyle/>
                    <a:p>
                      <a:pPr indent="0" lvl="0" marL="0" marR="0" rtl="0" algn="l">
                        <a:spcBef>
                          <a:spcPts val="0"/>
                        </a:spcBef>
                        <a:spcAft>
                          <a:spcPts val="0"/>
                        </a:spcAft>
                        <a:buNone/>
                      </a:pPr>
                      <a:r>
                        <a:rPr lang="en-US" sz="800" u="none" cap="none" strike="noStrike">
                          <a:latin typeface="Arial"/>
                          <a:ea typeface="Arial"/>
                          <a:cs typeface="Arial"/>
                          <a:sym typeface="Arial"/>
                        </a:rPr>
                        <a:t>Left Tire Pressure</a:t>
                      </a:r>
                      <a:endParaRPr b="0" i="0" sz="800" u="none" cap="none" strike="noStrike">
                        <a:solidFill>
                          <a:srgbClr val="000000"/>
                        </a:solidFill>
                        <a:latin typeface="Arial"/>
                        <a:ea typeface="Arial"/>
                        <a:cs typeface="Arial"/>
                        <a:sym typeface="Arial"/>
                      </a:endParaRPr>
                    </a:p>
                  </a:txBody>
                  <a:tcPr marT="9200" marB="0" marR="9200" marL="920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Nominal</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37.7</a:t>
                      </a:r>
                      <a:endParaRPr b="0" i="0" sz="800" u="none" cap="none" strike="noStrike">
                        <a:solidFill>
                          <a:srgbClr val="000000"/>
                        </a:solidFill>
                        <a:latin typeface="Arial"/>
                        <a:ea typeface="Arial"/>
                        <a:cs typeface="Arial"/>
                        <a:sym typeface="Arial"/>
                      </a:endParaRPr>
                    </a:p>
                  </a:txBody>
                  <a:tcPr marT="9200" marB="0" marR="9200" marL="9200" anchor="b">
                    <a:lnT cap="flat" cmpd="sng" w="12700">
                      <a:solidFill>
                        <a:schemeClr val="dk1"/>
                      </a:solidFill>
                      <a:prstDash val="solid"/>
                      <a:round/>
                      <a:headEnd len="sm" w="sm" type="none"/>
                      <a:tailEnd len="sm" w="sm" type="none"/>
                    </a:lnT>
                  </a:tcPr>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28</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18.4</a:t>
                      </a:r>
                      <a:endParaRPr b="0" i="0" sz="800" u="none" cap="none" strike="noStrike">
                        <a:solidFill>
                          <a:srgbClr val="000000"/>
                        </a:solidFill>
                        <a:latin typeface="Arial"/>
                        <a:ea typeface="Arial"/>
                        <a:cs typeface="Arial"/>
                        <a:sym typeface="Arial"/>
                      </a:endParaRPr>
                    </a:p>
                  </a:txBody>
                  <a:tcPr marT="9200" marB="0" marR="9200" marL="9200" anchor="b"/>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36</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15.4</a:t>
                      </a:r>
                      <a:endParaRPr b="0" i="0" sz="800" u="none" cap="none" strike="noStrike">
                        <a:solidFill>
                          <a:srgbClr val="000000"/>
                        </a:solidFill>
                        <a:latin typeface="Arial"/>
                        <a:ea typeface="Arial"/>
                        <a:cs typeface="Arial"/>
                        <a:sym typeface="Arial"/>
                      </a:endParaRPr>
                    </a:p>
                  </a:txBody>
                  <a:tcPr marT="9200" marB="0" marR="9200" marL="9200" anchor="b"/>
                </a:tc>
              </a:tr>
              <a:tr h="124875">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41</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0.7</a:t>
                      </a:r>
                      <a:endParaRPr b="0" i="0" sz="800" u="none" cap="none" strike="noStrike">
                        <a:solidFill>
                          <a:srgbClr val="000000"/>
                        </a:solidFill>
                        <a:latin typeface="Arial"/>
                        <a:ea typeface="Arial"/>
                        <a:cs typeface="Arial"/>
                        <a:sym typeface="Arial"/>
                      </a:endParaRPr>
                    </a:p>
                  </a:txBody>
                  <a:tcPr marT="9200" marB="0" marR="9200" marL="9200" anchor="b"/>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42</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21.1</a:t>
                      </a:r>
                      <a:endParaRPr b="0" i="0" sz="800" u="none" cap="none" strike="noStrike">
                        <a:solidFill>
                          <a:srgbClr val="000000"/>
                        </a:solidFill>
                        <a:latin typeface="Arial"/>
                        <a:ea typeface="Arial"/>
                        <a:cs typeface="Arial"/>
                        <a:sym typeface="Arial"/>
                      </a:endParaRPr>
                    </a:p>
                  </a:txBody>
                  <a:tcPr marT="9200" marB="0" marR="9200" marL="9200" anchor="b">
                    <a:lnB cap="flat" cmpd="sng" w="12700">
                      <a:solidFill>
                        <a:schemeClr val="dk1"/>
                      </a:solidFill>
                      <a:prstDash val="solid"/>
                      <a:round/>
                      <a:headEnd len="sm" w="sm" type="none"/>
                      <a:tailEnd len="sm" w="sm" type="none"/>
                    </a:lnB>
                  </a:tcPr>
                </a:tc>
              </a:tr>
              <a:tr h="125250">
                <a:tc rowSpan="10">
                  <a:txBody>
                    <a:bodyPr/>
                    <a:lstStyle/>
                    <a:p>
                      <a:pPr indent="0" lvl="0" marL="0" marR="0" rtl="0" algn="l">
                        <a:spcBef>
                          <a:spcPts val="0"/>
                        </a:spcBef>
                        <a:spcAft>
                          <a:spcPts val="0"/>
                        </a:spcAft>
                        <a:buNone/>
                      </a:pPr>
                      <a:r>
                        <a:rPr lang="en-US" sz="800" u="none" cap="none" strike="noStrike">
                          <a:latin typeface="Arial"/>
                          <a:ea typeface="Arial"/>
                          <a:cs typeface="Arial"/>
                          <a:sym typeface="Arial"/>
                        </a:rPr>
                        <a:t>Right Tire Pressure</a:t>
                      </a:r>
                      <a:endParaRPr b="0" i="0" sz="800" u="none" cap="none" strike="noStrike">
                        <a:solidFill>
                          <a:srgbClr val="000000"/>
                        </a:solidFill>
                        <a:latin typeface="Arial"/>
                        <a:ea typeface="Arial"/>
                        <a:cs typeface="Arial"/>
                        <a:sym typeface="Arial"/>
                      </a:endParaRPr>
                    </a:p>
                  </a:txBody>
                  <a:tcPr marT="9200" marB="0" marR="9200" marL="920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Nominal</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37.7</a:t>
                      </a:r>
                      <a:endParaRPr b="0" i="0" sz="800" u="none" cap="none" strike="noStrike">
                        <a:solidFill>
                          <a:srgbClr val="000000"/>
                        </a:solidFill>
                        <a:latin typeface="Arial"/>
                        <a:ea typeface="Arial"/>
                        <a:cs typeface="Arial"/>
                        <a:sym typeface="Arial"/>
                      </a:endParaRPr>
                    </a:p>
                  </a:txBody>
                  <a:tcPr marT="9200" marB="0" marR="9200" marL="9200" anchor="b">
                    <a:lnT cap="flat" cmpd="sng" w="12700">
                      <a:solidFill>
                        <a:schemeClr val="dk1"/>
                      </a:solidFill>
                      <a:prstDash val="solid"/>
                      <a:round/>
                      <a:headEnd len="sm" w="sm" type="none"/>
                      <a:tailEnd len="sm" w="sm" type="none"/>
                    </a:lnT>
                  </a:tcPr>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20</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0.1</a:t>
                      </a:r>
                      <a:endParaRPr b="0" i="0" sz="800" u="none" cap="none" strike="noStrike">
                        <a:solidFill>
                          <a:srgbClr val="000000"/>
                        </a:solidFill>
                        <a:latin typeface="Arial"/>
                        <a:ea typeface="Arial"/>
                        <a:cs typeface="Arial"/>
                        <a:sym typeface="Arial"/>
                      </a:endParaRPr>
                    </a:p>
                  </a:txBody>
                  <a:tcPr marT="9200" marB="0" marR="9200" marL="9200" anchor="b"/>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25</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0.1</a:t>
                      </a:r>
                      <a:endParaRPr b="0" i="0" sz="800" u="none" cap="none" strike="noStrike">
                        <a:solidFill>
                          <a:srgbClr val="000000"/>
                        </a:solidFill>
                        <a:latin typeface="Arial"/>
                        <a:ea typeface="Arial"/>
                        <a:cs typeface="Arial"/>
                        <a:sym typeface="Arial"/>
                      </a:endParaRPr>
                    </a:p>
                  </a:txBody>
                  <a:tcPr marT="9200" marB="0" marR="9200" marL="9200" anchor="b"/>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28</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23.3</a:t>
                      </a:r>
                      <a:endParaRPr b="0" i="0" sz="800" u="none" cap="none" strike="noStrike">
                        <a:solidFill>
                          <a:srgbClr val="000000"/>
                        </a:solidFill>
                        <a:latin typeface="Arial"/>
                        <a:ea typeface="Arial"/>
                        <a:cs typeface="Arial"/>
                        <a:sym typeface="Arial"/>
                      </a:endParaRPr>
                    </a:p>
                  </a:txBody>
                  <a:tcPr marT="9200" marB="0" marR="9200" marL="9200" anchor="b"/>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30</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0.1</a:t>
                      </a:r>
                      <a:endParaRPr b="0" i="0" sz="800" u="none" cap="none" strike="noStrike">
                        <a:solidFill>
                          <a:srgbClr val="000000"/>
                        </a:solidFill>
                        <a:latin typeface="Arial"/>
                        <a:ea typeface="Arial"/>
                        <a:cs typeface="Arial"/>
                        <a:sym typeface="Arial"/>
                      </a:endParaRPr>
                    </a:p>
                  </a:txBody>
                  <a:tcPr marT="9200" marB="0" marR="9200" marL="9200" anchor="b"/>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31</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0.2</a:t>
                      </a:r>
                      <a:endParaRPr b="0" i="0" sz="800" u="none" cap="none" strike="noStrike">
                        <a:solidFill>
                          <a:srgbClr val="000000"/>
                        </a:solidFill>
                        <a:latin typeface="Arial"/>
                        <a:ea typeface="Arial"/>
                        <a:cs typeface="Arial"/>
                        <a:sym typeface="Arial"/>
                      </a:endParaRPr>
                    </a:p>
                  </a:txBody>
                  <a:tcPr marT="9200" marB="0" marR="9200" marL="9200" anchor="b"/>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34</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17</a:t>
                      </a:r>
                      <a:endParaRPr b="0" i="0" sz="800" u="none" cap="none" strike="noStrike">
                        <a:solidFill>
                          <a:srgbClr val="000000"/>
                        </a:solidFill>
                        <a:latin typeface="Arial"/>
                        <a:ea typeface="Arial"/>
                        <a:cs typeface="Arial"/>
                        <a:sym typeface="Arial"/>
                      </a:endParaRPr>
                    </a:p>
                  </a:txBody>
                  <a:tcPr marT="9200" marB="0" marR="9200" marL="9200" anchor="b"/>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35</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0.6</a:t>
                      </a:r>
                      <a:endParaRPr b="0" i="0" sz="800" u="none" cap="none" strike="noStrike">
                        <a:solidFill>
                          <a:srgbClr val="000000"/>
                        </a:solidFill>
                        <a:latin typeface="Arial"/>
                        <a:ea typeface="Arial"/>
                        <a:cs typeface="Arial"/>
                        <a:sym typeface="Arial"/>
                      </a:endParaRPr>
                    </a:p>
                  </a:txBody>
                  <a:tcPr marT="9200" marB="0" marR="9200" marL="9200" anchor="b"/>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41</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0.8</a:t>
                      </a:r>
                      <a:endParaRPr b="0" i="0" sz="800" u="none" cap="none" strike="noStrike">
                        <a:solidFill>
                          <a:srgbClr val="000000"/>
                        </a:solidFill>
                        <a:latin typeface="Arial"/>
                        <a:ea typeface="Arial"/>
                        <a:cs typeface="Arial"/>
                        <a:sym typeface="Arial"/>
                      </a:endParaRPr>
                    </a:p>
                  </a:txBody>
                  <a:tcPr marT="9200" marB="0" marR="9200" marL="9200" anchor="b"/>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42</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20.1</a:t>
                      </a:r>
                      <a:endParaRPr b="0" i="0" sz="800" u="none" cap="none" strike="noStrike">
                        <a:solidFill>
                          <a:srgbClr val="000000"/>
                        </a:solidFill>
                        <a:latin typeface="Arial"/>
                        <a:ea typeface="Arial"/>
                        <a:cs typeface="Arial"/>
                        <a:sym typeface="Arial"/>
                      </a:endParaRPr>
                    </a:p>
                  </a:txBody>
                  <a:tcPr marT="9200" marB="0" marR="9200" marL="9200" anchor="b">
                    <a:lnB cap="flat" cmpd="sng" w="12700">
                      <a:solidFill>
                        <a:schemeClr val="dk1"/>
                      </a:solidFill>
                      <a:prstDash val="solid"/>
                      <a:round/>
                      <a:headEnd len="sm" w="sm" type="none"/>
                      <a:tailEnd len="sm" w="sm" type="none"/>
                    </a:lnB>
                  </a:tcPr>
                </a:tc>
              </a:tr>
              <a:tr h="125250">
                <a:tc rowSpan="4">
                  <a:txBody>
                    <a:bodyPr/>
                    <a:lstStyle/>
                    <a:p>
                      <a:pPr indent="0" lvl="0" marL="0" marR="0" rtl="0" algn="l">
                        <a:spcBef>
                          <a:spcPts val="0"/>
                        </a:spcBef>
                        <a:spcAft>
                          <a:spcPts val="0"/>
                        </a:spcAft>
                        <a:buNone/>
                      </a:pPr>
                      <a:r>
                        <a:rPr lang="en-US" sz="800" u="none" cap="none" strike="noStrike">
                          <a:latin typeface="Arial"/>
                          <a:ea typeface="Arial"/>
                          <a:cs typeface="Arial"/>
                          <a:sym typeface="Arial"/>
                        </a:rPr>
                        <a:t>Tire Condition</a:t>
                      </a:r>
                      <a:endParaRPr b="0" i="0" sz="800" u="none" cap="none" strike="noStrike">
                        <a:solidFill>
                          <a:srgbClr val="000000"/>
                        </a:solidFill>
                        <a:latin typeface="Arial"/>
                        <a:ea typeface="Arial"/>
                        <a:cs typeface="Arial"/>
                        <a:sym typeface="Arial"/>
                      </a:endParaRPr>
                    </a:p>
                  </a:txBody>
                  <a:tcPr marT="9200" marB="0" marR="9200" marL="920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Conicity Left</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rowSpan="2">
                  <a:txBody>
                    <a:bodyPr/>
                    <a:lstStyle/>
                    <a:p>
                      <a:pPr indent="0" lvl="0" marL="0" marR="0" rtl="0" algn="ctr">
                        <a:spcBef>
                          <a:spcPts val="0"/>
                        </a:spcBef>
                        <a:spcAft>
                          <a:spcPts val="0"/>
                        </a:spcAft>
                        <a:buNone/>
                      </a:pPr>
                      <a:r>
                        <a:rPr lang="en-US" sz="800" u="none" cap="none" strike="noStrike">
                          <a:latin typeface="Arial"/>
                          <a:ea typeface="Arial"/>
                          <a:cs typeface="Arial"/>
                          <a:sym typeface="Arial"/>
                        </a:rPr>
                        <a:t>26.6 (summed)</a:t>
                      </a:r>
                      <a:endParaRPr b="0" i="0" sz="800" u="none" cap="none" strike="noStrike">
                        <a:solidFill>
                          <a:srgbClr val="000000"/>
                        </a:solidFill>
                        <a:latin typeface="Arial"/>
                        <a:ea typeface="Arial"/>
                        <a:cs typeface="Arial"/>
                        <a:sym typeface="Arial"/>
                      </a:endParaRPr>
                    </a:p>
                  </a:txBody>
                  <a:tcPr marT="9200" marB="0" marR="9200" marL="9200" anchor="ctr">
                    <a:lnT cap="flat" cmpd="sng" w="12700">
                      <a:solidFill>
                        <a:schemeClr val="dk1"/>
                      </a:solidFill>
                      <a:prstDash val="solid"/>
                      <a:round/>
                      <a:headEnd len="sm" w="sm" type="none"/>
                      <a:tailEnd len="sm" w="sm" type="none"/>
                    </a:lnT>
                  </a:tcPr>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Conicity Right</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vMerge="1"/>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Bad</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16.4</a:t>
                      </a:r>
                      <a:endParaRPr b="0" i="0" sz="800" u="none" cap="none" strike="noStrike">
                        <a:solidFill>
                          <a:srgbClr val="000000"/>
                        </a:solidFill>
                        <a:latin typeface="Arial"/>
                        <a:ea typeface="Arial"/>
                        <a:cs typeface="Arial"/>
                        <a:sym typeface="Arial"/>
                      </a:endParaRPr>
                    </a:p>
                  </a:txBody>
                  <a:tcPr marT="9200" marB="0" marR="9200" marL="9200" anchor="b"/>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Good</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57</a:t>
                      </a:r>
                      <a:endParaRPr b="0" i="0" sz="800" u="none" cap="none" strike="noStrike">
                        <a:solidFill>
                          <a:srgbClr val="000000"/>
                        </a:solidFill>
                        <a:latin typeface="Arial"/>
                        <a:ea typeface="Arial"/>
                        <a:cs typeface="Arial"/>
                        <a:sym typeface="Arial"/>
                      </a:endParaRPr>
                    </a:p>
                  </a:txBody>
                  <a:tcPr marT="9200" marB="0" marR="9200" marL="9200" anchor="b">
                    <a:lnB cap="flat" cmpd="sng" w="12700">
                      <a:solidFill>
                        <a:schemeClr val="dk1"/>
                      </a:solidFill>
                      <a:prstDash val="solid"/>
                      <a:round/>
                      <a:headEnd len="sm" w="sm" type="none"/>
                      <a:tailEnd len="sm" w="sm" type="none"/>
                    </a:lnB>
                  </a:tcPr>
                </a:tc>
              </a:tr>
              <a:tr h="125250">
                <a:tc rowSpan="4">
                  <a:txBody>
                    <a:bodyPr/>
                    <a:lstStyle/>
                    <a:p>
                      <a:pPr indent="0" lvl="0" marL="0" marR="0" rtl="0" algn="l">
                        <a:spcBef>
                          <a:spcPts val="0"/>
                        </a:spcBef>
                        <a:spcAft>
                          <a:spcPts val="0"/>
                        </a:spcAft>
                        <a:buNone/>
                      </a:pPr>
                      <a:r>
                        <a:rPr lang="en-US" sz="800" u="none" cap="none" strike="noStrike">
                          <a:latin typeface="Arial"/>
                          <a:ea typeface="Arial"/>
                          <a:cs typeface="Arial"/>
                          <a:sym typeface="Arial"/>
                        </a:rPr>
                        <a:t>Alignment Bias</a:t>
                      </a:r>
                      <a:endParaRPr b="0" i="0" sz="800" u="none" cap="none" strike="noStrike">
                        <a:solidFill>
                          <a:srgbClr val="000000"/>
                        </a:solidFill>
                        <a:latin typeface="Arial"/>
                        <a:ea typeface="Arial"/>
                        <a:cs typeface="Arial"/>
                        <a:sym typeface="Arial"/>
                      </a:endParaRPr>
                    </a:p>
                  </a:txBody>
                  <a:tcPr marT="9200" marB="0" marR="9200" marL="920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Left</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35.6</a:t>
                      </a:r>
                      <a:endParaRPr b="0" i="0" sz="800" u="none" cap="none" strike="noStrike">
                        <a:solidFill>
                          <a:srgbClr val="000000"/>
                        </a:solidFill>
                        <a:latin typeface="Arial"/>
                        <a:ea typeface="Arial"/>
                        <a:cs typeface="Arial"/>
                        <a:sym typeface="Arial"/>
                      </a:endParaRPr>
                    </a:p>
                  </a:txBody>
                  <a:tcPr marT="9200" marB="0" marR="9200" marL="9200" anchor="b">
                    <a:lnT cap="flat" cmpd="sng" w="12700">
                      <a:solidFill>
                        <a:schemeClr val="dk1"/>
                      </a:solidFill>
                      <a:prstDash val="solid"/>
                      <a:round/>
                      <a:headEnd len="sm" w="sm" type="none"/>
                      <a:tailEnd len="sm" w="sm" type="none"/>
                    </a:lnT>
                  </a:tcPr>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Right</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27.7</a:t>
                      </a:r>
                      <a:endParaRPr b="0" i="0" sz="800" u="none" cap="none" strike="noStrike">
                        <a:solidFill>
                          <a:srgbClr val="000000"/>
                        </a:solidFill>
                        <a:latin typeface="Arial"/>
                        <a:ea typeface="Arial"/>
                        <a:cs typeface="Arial"/>
                        <a:sym typeface="Arial"/>
                      </a:endParaRPr>
                    </a:p>
                  </a:txBody>
                  <a:tcPr marT="9200" marB="0" marR="9200" marL="9200" anchor="b"/>
                </a:tc>
              </a:tr>
              <a:tr h="243375">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Misaligned (Unspecified)</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1.5</a:t>
                      </a:r>
                      <a:endParaRPr b="0" i="0" sz="800" u="none" cap="none" strike="noStrike">
                        <a:solidFill>
                          <a:srgbClr val="000000"/>
                        </a:solidFill>
                        <a:latin typeface="Arial"/>
                        <a:ea typeface="Arial"/>
                        <a:cs typeface="Arial"/>
                        <a:sym typeface="Arial"/>
                      </a:endParaRPr>
                    </a:p>
                  </a:txBody>
                  <a:tcPr marT="9200" marB="0" marR="9200" marL="9200" anchor="ctr"/>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Nominal</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35.2</a:t>
                      </a:r>
                      <a:endParaRPr b="0" i="0" sz="800" u="none" cap="none" strike="noStrike">
                        <a:solidFill>
                          <a:srgbClr val="000000"/>
                        </a:solidFill>
                        <a:latin typeface="Arial"/>
                        <a:ea typeface="Arial"/>
                        <a:cs typeface="Arial"/>
                        <a:sym typeface="Arial"/>
                      </a:endParaRPr>
                    </a:p>
                  </a:txBody>
                  <a:tcPr marT="9200" marB="0" marR="9200" marL="9200" anchor="b">
                    <a:lnB cap="flat" cmpd="sng" w="12700">
                      <a:solidFill>
                        <a:schemeClr val="dk1"/>
                      </a:solidFill>
                      <a:prstDash val="solid"/>
                      <a:round/>
                      <a:headEnd len="sm" w="sm" type="none"/>
                      <a:tailEnd len="sm" w="sm" type="none"/>
                    </a:lnB>
                  </a:tcPr>
                </a:tc>
              </a:tr>
              <a:tr h="125250">
                <a:tc rowSpan="4">
                  <a:txBody>
                    <a:bodyPr/>
                    <a:lstStyle/>
                    <a:p>
                      <a:pPr indent="0" lvl="0" marL="0" marR="0" rtl="0" algn="l">
                        <a:spcBef>
                          <a:spcPts val="0"/>
                        </a:spcBef>
                        <a:spcAft>
                          <a:spcPts val="0"/>
                        </a:spcAft>
                        <a:buNone/>
                      </a:pPr>
                      <a:r>
                        <a:rPr lang="en-US" sz="800" u="none" cap="none" strike="noStrike">
                          <a:latin typeface="Arial"/>
                          <a:ea typeface="Arial"/>
                          <a:cs typeface="Arial"/>
                          <a:sym typeface="Arial"/>
                        </a:rPr>
                        <a:t>Vehicle Loading</a:t>
                      </a:r>
                      <a:endParaRPr b="0" i="0" sz="800" u="none" cap="none" strike="noStrike">
                        <a:solidFill>
                          <a:srgbClr val="000000"/>
                        </a:solidFill>
                        <a:latin typeface="Arial"/>
                        <a:ea typeface="Arial"/>
                        <a:cs typeface="Arial"/>
                        <a:sym typeface="Arial"/>
                      </a:endParaRPr>
                    </a:p>
                  </a:txBody>
                  <a:tcPr marT="9200" marB="0" marR="9200" marL="920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GVWR Left</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0</a:t>
                      </a:r>
                      <a:endParaRPr b="0" i="0" sz="800" u="none" cap="none" strike="noStrike">
                        <a:solidFill>
                          <a:srgbClr val="000000"/>
                        </a:solidFill>
                        <a:latin typeface="Arial"/>
                        <a:ea typeface="Arial"/>
                        <a:cs typeface="Arial"/>
                        <a:sym typeface="Arial"/>
                      </a:endParaRPr>
                    </a:p>
                  </a:txBody>
                  <a:tcPr marT="9200" marB="0" marR="9200" marL="9200" anchor="b">
                    <a:lnT cap="flat" cmpd="sng" w="12700">
                      <a:solidFill>
                        <a:schemeClr val="dk1"/>
                      </a:solidFill>
                      <a:prstDash val="solid"/>
                      <a:round/>
                      <a:headEnd len="sm" w="sm" type="none"/>
                      <a:tailEnd len="sm" w="sm" type="none"/>
                    </a:lnT>
                  </a:tcPr>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GVWR Right</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26.2</a:t>
                      </a:r>
                      <a:endParaRPr b="0" i="0" sz="800" u="none" cap="none" strike="noStrike">
                        <a:solidFill>
                          <a:srgbClr val="000000"/>
                        </a:solidFill>
                        <a:latin typeface="Arial"/>
                        <a:ea typeface="Arial"/>
                        <a:cs typeface="Arial"/>
                        <a:sym typeface="Arial"/>
                      </a:endParaRPr>
                    </a:p>
                  </a:txBody>
                  <a:tcPr marT="9200" marB="0" marR="9200" marL="9200" anchor="b"/>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GVWR Center</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19.1</a:t>
                      </a:r>
                      <a:endParaRPr b="0" i="0" sz="800" u="none" cap="none" strike="noStrike">
                        <a:solidFill>
                          <a:srgbClr val="000000"/>
                        </a:solidFill>
                        <a:latin typeface="Arial"/>
                        <a:ea typeface="Arial"/>
                        <a:cs typeface="Arial"/>
                        <a:sym typeface="Arial"/>
                      </a:endParaRPr>
                    </a:p>
                  </a:txBody>
                  <a:tcPr marT="9200" marB="0" marR="9200" marL="9200" anchor="b"/>
                </a:tc>
              </a:tr>
              <a:tr h="125250">
                <a:tc vMerge="1"/>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1UP</a:t>
                      </a:r>
                      <a:endParaRPr b="0" i="0" sz="800" u="none" cap="none" strike="noStrike">
                        <a:solidFill>
                          <a:srgbClr val="000000"/>
                        </a:solidFill>
                        <a:latin typeface="Arial"/>
                        <a:ea typeface="Arial"/>
                        <a:cs typeface="Arial"/>
                        <a:sym typeface="Arial"/>
                      </a:endParaRPr>
                    </a:p>
                  </a:txBody>
                  <a:tcPr marT="9200" marB="0" marR="9200" marL="9200" anchor="b">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800" u="none" cap="none" strike="noStrike">
                          <a:latin typeface="Arial"/>
                          <a:ea typeface="Arial"/>
                          <a:cs typeface="Arial"/>
                          <a:sym typeface="Arial"/>
                        </a:rPr>
                        <a:t>54.7</a:t>
                      </a:r>
                      <a:endParaRPr b="0" i="0" sz="800" u="none" cap="none" strike="noStrike">
                        <a:solidFill>
                          <a:srgbClr val="000000"/>
                        </a:solidFill>
                        <a:latin typeface="Arial"/>
                        <a:ea typeface="Arial"/>
                        <a:cs typeface="Arial"/>
                        <a:sym typeface="Arial"/>
                      </a:endParaRPr>
                    </a:p>
                  </a:txBody>
                  <a:tcPr marT="9200" marB="0" marR="9200" marL="9200" anchor="b"/>
                </a:tc>
              </a:tr>
            </a:tbl>
          </a:graphicData>
        </a:graphic>
      </p:graphicFrame>
      <p:graphicFrame>
        <p:nvGraphicFramePr>
          <p:cNvPr id="79" name="Google Shape;79;p2"/>
          <p:cNvGraphicFramePr/>
          <p:nvPr/>
        </p:nvGraphicFramePr>
        <p:xfrm>
          <a:off x="5269151" y="3967736"/>
          <a:ext cx="3874849" cy="2668480"/>
        </p:xfrm>
        <a:graphic>
          <a:graphicData uri="http://schemas.openxmlformats.org/presentationml/2006/ole">
            <mc:AlternateContent>
              <mc:Choice Requires="v">
                <p:oleObj r:id="rId4" imgH="2668480" imgW="3874849" progId="Visio.Drawing.15" spid="_x0000_s1">
                  <p:embed/>
                </p:oleObj>
              </mc:Choice>
              <mc:Fallback>
                <p:oleObj r:id="rId5" imgH="2668480" imgW="3874849" progId="Visio.Drawing.15">
                  <p:embed/>
                  <p:pic>
                    <p:nvPicPr>
                      <p:cNvPr id="79" name="Google Shape;79;p2"/>
                      <p:cNvPicPr preferRelativeResize="0"/>
                      <p:nvPr/>
                    </p:nvPicPr>
                    <p:blipFill rotWithShape="1">
                      <a:blip r:embed="rId6">
                        <a:alphaModFix/>
                      </a:blip>
                      <a:srcRect b="0" l="0" r="0" t="0"/>
                      <a:stretch/>
                    </p:blipFill>
                    <p:spPr>
                      <a:xfrm>
                        <a:off x="5269151" y="3967736"/>
                        <a:ext cx="3874849" cy="2668480"/>
                      </a:xfrm>
                      <a:prstGeom prst="rect">
                        <a:avLst/>
                      </a:prstGeom>
                      <a:noFill/>
                      <a:ln>
                        <a:noFill/>
                      </a:ln>
                    </p:spPr>
                  </p:pic>
                </p:oleObj>
              </mc:Fallback>
            </mc:AlternateContent>
          </a:graphicData>
        </a:graphic>
      </p:graphicFrame>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txBox="1"/>
          <p:nvPr>
            <p:ph type="title"/>
          </p:nvPr>
        </p:nvSpPr>
        <p:spPr>
          <a:xfrm>
            <a:off x="468000" y="150212"/>
            <a:ext cx="8524925" cy="469900"/>
          </a:xfrm>
          <a:prstGeom prst="rect">
            <a:avLst/>
          </a:prstGeom>
          <a:noFill/>
          <a:ln>
            <a:noFill/>
          </a:ln>
        </p:spPr>
        <p:txBody>
          <a:bodyPr anchorCtr="0" anchor="b" bIns="45700" lIns="0" spcFirstLastPara="1" rIns="91425" wrap="square" tIns="45700">
            <a:noAutofit/>
          </a:bodyPr>
          <a:lstStyle/>
          <a:p>
            <a:pPr indent="0" lvl="0" marL="0" rtl="0" algn="l">
              <a:spcBef>
                <a:spcPts val="0"/>
              </a:spcBef>
              <a:spcAft>
                <a:spcPts val="0"/>
              </a:spcAft>
              <a:buNone/>
            </a:pPr>
            <a:r>
              <a:rPr lang="en-US"/>
              <a:t>MISALIGNMENT CLASSIFICATION CHALLENGE EXPANDED </a:t>
            </a:r>
            <a:endParaRPr/>
          </a:p>
        </p:txBody>
      </p:sp>
      <p:sp>
        <p:nvSpPr>
          <p:cNvPr id="85" name="Google Shape;85;p3"/>
          <p:cNvSpPr txBox="1"/>
          <p:nvPr>
            <p:ph idx="11" type="ftr"/>
          </p:nvPr>
        </p:nvSpPr>
        <p:spPr>
          <a:xfrm>
            <a:off x="915988" y="6356351"/>
            <a:ext cx="6626227"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2019 GLOBAL VCSE INNOVATION AWARDS   |   FORD CONFIDENTIAL</a:t>
            </a:r>
            <a:endParaRPr/>
          </a:p>
        </p:txBody>
      </p:sp>
      <p:sp>
        <p:nvSpPr>
          <p:cNvPr id="86" name="Google Shape;86;p3"/>
          <p:cNvSpPr txBox="1"/>
          <p:nvPr>
            <p:ph idx="12" type="sldNum"/>
          </p:nvPr>
        </p:nvSpPr>
        <p:spPr>
          <a:xfrm>
            <a:off x="457200" y="6356351"/>
            <a:ext cx="458788"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87" name="Google Shape;87;p3"/>
          <p:cNvGraphicFramePr/>
          <p:nvPr/>
        </p:nvGraphicFramePr>
        <p:xfrm>
          <a:off x="15903" y="1837810"/>
          <a:ext cx="9144000" cy="12814713"/>
        </p:xfrm>
        <a:graphic>
          <a:graphicData uri="http://schemas.openxmlformats.org/presentationml/2006/ole">
            <mc:AlternateContent>
              <mc:Choice Requires="v">
                <p:oleObj r:id="rId4" imgH="12814713" imgW="9144000" progId="Visio.Drawing.15" spid="_x0000_s1">
                  <p:embed/>
                </p:oleObj>
              </mc:Choice>
              <mc:Fallback>
                <p:oleObj r:id="rId5" imgH="12814713" imgW="9144000" progId="Visio.Drawing.15">
                  <p:embed/>
                  <p:pic>
                    <p:nvPicPr>
                      <p:cNvPr id="87" name="Google Shape;87;p3"/>
                      <p:cNvPicPr preferRelativeResize="0"/>
                      <p:nvPr/>
                    </p:nvPicPr>
                    <p:blipFill rotWithShape="1">
                      <a:blip r:embed="rId6">
                        <a:alphaModFix/>
                      </a:blip>
                      <a:srcRect b="0" l="0" r="0" t="0"/>
                      <a:stretch/>
                    </p:blipFill>
                    <p:spPr>
                      <a:xfrm>
                        <a:off x="15903" y="1837810"/>
                        <a:ext cx="9144000" cy="12814713"/>
                      </a:xfrm>
                      <a:prstGeom prst="rect">
                        <a:avLst/>
                      </a:prstGeom>
                      <a:noFill/>
                      <a:ln>
                        <a:noFill/>
                      </a:ln>
                    </p:spPr>
                  </p:pic>
                </p:oleObj>
              </mc:Fallback>
            </mc:AlternateContent>
          </a:graphicData>
        </a:graphic>
      </p:graphicFrame>
      <p:sp>
        <p:nvSpPr>
          <p:cNvPr id="88" name="Google Shape;88;p3"/>
          <p:cNvSpPr txBox="1"/>
          <p:nvPr/>
        </p:nvSpPr>
        <p:spPr>
          <a:xfrm>
            <a:off x="6330050" y="780604"/>
            <a:ext cx="245614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Arial"/>
                <a:ea typeface="Arial"/>
                <a:cs typeface="Arial"/>
                <a:sym typeface="Arial"/>
              </a:rPr>
              <a:t>Question 3: </a:t>
            </a:r>
            <a:r>
              <a:rPr b="0" i="0" lang="en-US" sz="1200" u="none" cap="none" strike="noStrike">
                <a:solidFill>
                  <a:schemeClr val="dk1"/>
                </a:solidFill>
                <a:latin typeface="Arial"/>
                <a:ea typeface="Arial"/>
                <a:cs typeface="Arial"/>
                <a:sym typeface="Arial"/>
              </a:rPr>
              <a:t>How do the “Best Models” of several classification techniques compare, and how can ensembles of these models improve performance? </a:t>
            </a:r>
            <a:endParaRPr b="1" sz="1200">
              <a:solidFill>
                <a:schemeClr val="dk1"/>
              </a:solidFill>
              <a:latin typeface="Arial"/>
              <a:ea typeface="Arial"/>
              <a:cs typeface="Arial"/>
              <a:sym typeface="Arial"/>
            </a:endParaRPr>
          </a:p>
        </p:txBody>
      </p:sp>
      <p:sp>
        <p:nvSpPr>
          <p:cNvPr id="89" name="Google Shape;89;p3"/>
          <p:cNvSpPr txBox="1"/>
          <p:nvPr/>
        </p:nvSpPr>
        <p:spPr>
          <a:xfrm>
            <a:off x="328012" y="780604"/>
            <a:ext cx="2725289"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Question 1: </a:t>
            </a:r>
            <a:r>
              <a:rPr lang="en-US" sz="1200">
                <a:solidFill>
                  <a:schemeClr val="dk1"/>
                </a:solidFill>
                <a:latin typeface="Arial"/>
                <a:ea typeface="Arial"/>
                <a:cs typeface="Arial"/>
                <a:sym typeface="Arial"/>
              </a:rPr>
              <a:t>How are signals related and what signals should be used to most effectively predict alignment condition with the lowest complexity?</a:t>
            </a:r>
            <a:endParaRPr/>
          </a:p>
          <a:p>
            <a:pPr indent="0" lvl="0" marL="0" marR="0" rtl="0" algn="l">
              <a:spcBef>
                <a:spcPts val="0"/>
              </a:spcBef>
              <a:spcAft>
                <a:spcPts val="0"/>
              </a:spcAft>
              <a:buNone/>
            </a:pPr>
            <a:r>
              <a:rPr b="1" lang="en-US" sz="1200">
                <a:solidFill>
                  <a:schemeClr val="dk1"/>
                </a:solidFill>
                <a:latin typeface="Arial"/>
                <a:ea typeface="Arial"/>
                <a:cs typeface="Arial"/>
                <a:sym typeface="Arial"/>
              </a:rPr>
              <a:t> </a:t>
            </a:r>
            <a:endParaRPr/>
          </a:p>
        </p:txBody>
      </p:sp>
      <p:sp>
        <p:nvSpPr>
          <p:cNvPr id="90" name="Google Shape;90;p3"/>
          <p:cNvSpPr txBox="1"/>
          <p:nvPr/>
        </p:nvSpPr>
        <p:spPr>
          <a:xfrm>
            <a:off x="3393624" y="780604"/>
            <a:ext cx="265731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Question 2: </a:t>
            </a:r>
            <a:r>
              <a:rPr lang="en-US" sz="1200">
                <a:solidFill>
                  <a:schemeClr val="dk1"/>
                </a:solidFill>
                <a:latin typeface="Arial"/>
                <a:ea typeface="Arial"/>
                <a:cs typeface="Arial"/>
                <a:sym typeface="Arial"/>
              </a:rPr>
              <a:t>What combination of supervised classiﬁcation machine learning techniques will effectively predict misalignment in the presence of noise factors? </a:t>
            </a:r>
            <a:endParaRPr/>
          </a:p>
          <a:p>
            <a:pPr indent="0" lvl="0" marL="0" marR="0" rtl="0" algn="l">
              <a:spcBef>
                <a:spcPts val="0"/>
              </a:spcBef>
              <a:spcAft>
                <a:spcPts val="0"/>
              </a:spcAft>
              <a:buNone/>
            </a:pPr>
            <a:r>
              <a:rPr b="1" lang="en-US" sz="1200">
                <a:solidFill>
                  <a:schemeClr val="dk1"/>
                </a:solidFill>
                <a:latin typeface="Arial"/>
                <a:ea typeface="Arial"/>
                <a:cs typeface="Arial"/>
                <a:sym typeface="Arial"/>
              </a:rPr>
              <a:t> </a:t>
            </a:r>
            <a:endParaRPr/>
          </a:p>
        </p:txBody>
      </p:sp>
      <p:sp>
        <p:nvSpPr>
          <p:cNvPr id="91" name="Google Shape;91;p3"/>
          <p:cNvSpPr txBox="1"/>
          <p:nvPr/>
        </p:nvSpPr>
        <p:spPr>
          <a:xfrm>
            <a:off x="1297259" y="5810165"/>
            <a:ext cx="685004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Above is a  diagram explaining the overall outline of the experiment that answers the challenge questions</a:t>
            </a:r>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468000" y="150212"/>
            <a:ext cx="8418393" cy="469900"/>
          </a:xfrm>
          <a:prstGeom prst="rect">
            <a:avLst/>
          </a:prstGeom>
          <a:noFill/>
          <a:ln>
            <a:noFill/>
          </a:ln>
        </p:spPr>
        <p:txBody>
          <a:bodyPr anchorCtr="0" anchor="b" bIns="45700" lIns="0" spcFirstLastPara="1" rIns="91425" wrap="square" tIns="45700">
            <a:noAutofit/>
          </a:bodyPr>
          <a:lstStyle/>
          <a:p>
            <a:pPr indent="0" lvl="0" marL="0" rtl="0" algn="l">
              <a:spcBef>
                <a:spcPts val="0"/>
              </a:spcBef>
              <a:spcAft>
                <a:spcPts val="0"/>
              </a:spcAft>
              <a:buNone/>
            </a:pPr>
            <a:r>
              <a:rPr lang="en-US"/>
              <a:t>ITERATIVE MODEL IMPROVEMENT </a:t>
            </a:r>
            <a:endParaRPr/>
          </a:p>
        </p:txBody>
      </p:sp>
      <p:sp>
        <p:nvSpPr>
          <p:cNvPr id="97" name="Google Shape;97;p4"/>
          <p:cNvSpPr txBox="1"/>
          <p:nvPr>
            <p:ph idx="11" type="ftr"/>
          </p:nvPr>
        </p:nvSpPr>
        <p:spPr>
          <a:xfrm>
            <a:off x="915988" y="6353558"/>
            <a:ext cx="6626227"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2019 GLOBAL VCSE INNOVATION AWARDS   |   FORD CONFIDENTIAL</a:t>
            </a:r>
            <a:endParaRPr/>
          </a:p>
        </p:txBody>
      </p:sp>
      <p:sp>
        <p:nvSpPr>
          <p:cNvPr id="98" name="Google Shape;98;p4"/>
          <p:cNvSpPr txBox="1"/>
          <p:nvPr>
            <p:ph idx="12" type="sldNum"/>
          </p:nvPr>
        </p:nvSpPr>
        <p:spPr>
          <a:xfrm>
            <a:off x="457200" y="6353557"/>
            <a:ext cx="458788"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99" name="Google Shape;99;p4"/>
          <p:cNvGraphicFramePr/>
          <p:nvPr/>
        </p:nvGraphicFramePr>
        <p:xfrm>
          <a:off x="3569180" y="659117"/>
          <a:ext cx="3000000" cy="3000000"/>
        </p:xfrm>
        <a:graphic>
          <a:graphicData uri="http://schemas.openxmlformats.org/drawingml/2006/table">
            <a:tbl>
              <a:tblPr>
                <a:noFill/>
                <a:tableStyleId>{2264201F-1F14-44BB-A4F7-86BE567BBCEB}</a:tableStyleId>
              </a:tblPr>
              <a:tblGrid>
                <a:gridCol w="1417050"/>
                <a:gridCol w="2023675"/>
                <a:gridCol w="1876500"/>
              </a:tblGrid>
              <a:tr h="170025">
                <a:tc>
                  <a:txBody>
                    <a:bodyPr/>
                    <a:lstStyle/>
                    <a:p>
                      <a:pPr indent="0" lvl="0" marL="0" marR="0" rtl="0" algn="l">
                        <a:spcBef>
                          <a:spcPts val="0"/>
                        </a:spcBef>
                        <a:spcAft>
                          <a:spcPts val="0"/>
                        </a:spcAft>
                        <a:buNone/>
                      </a:pPr>
                      <a:r>
                        <a:rPr b="1" i="0" lang="en-US" sz="900" u="none" cap="none" strike="noStrike">
                          <a:solidFill>
                            <a:schemeClr val="dk1"/>
                          </a:solidFill>
                          <a:latin typeface="Arial"/>
                          <a:ea typeface="Arial"/>
                          <a:cs typeface="Arial"/>
                          <a:sym typeface="Arial"/>
                        </a:rPr>
                        <a:t>Binary Classifier</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i="0" lang="en-US" sz="900" u="none" cap="none" strike="noStrike">
                          <a:solidFill>
                            <a:schemeClr val="dk1"/>
                          </a:solidFill>
                          <a:latin typeface="Arial"/>
                          <a:ea typeface="Arial"/>
                          <a:cs typeface="Arial"/>
                          <a:sym typeface="Arial"/>
                        </a:rPr>
                        <a:t>Hyper Parameter Grid Search Space</a:t>
                      </a:r>
                      <a:endParaRPr/>
                    </a:p>
                  </a:txBody>
                  <a:tcPr marT="9525" marB="0" marR="9525" marL="9525" anchor="b">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i="0" lang="en-US" sz="900" u="none" cap="none" strike="noStrike">
                          <a:solidFill>
                            <a:schemeClr val="dk1"/>
                          </a:solidFill>
                          <a:latin typeface="Arial"/>
                          <a:ea typeface="Arial"/>
                          <a:cs typeface="Arial"/>
                          <a:sym typeface="Arial"/>
                        </a:rPr>
                        <a:t>Feature Elimination Method</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57800">
                <a:tc>
                  <a:txBody>
                    <a:bodyPr/>
                    <a:lstStyle/>
                    <a:p>
                      <a:pPr indent="0" lvl="0" marL="0" marR="0" rtl="0" algn="ctr">
                        <a:spcBef>
                          <a:spcPts val="0"/>
                        </a:spcBef>
                        <a:spcAft>
                          <a:spcPts val="0"/>
                        </a:spcAft>
                        <a:buNone/>
                      </a:pPr>
                      <a:r>
                        <a:rPr b="0" i="1" lang="en-US" sz="900" u="none" cap="none" strike="noStrike">
                          <a:solidFill>
                            <a:schemeClr val="dk1"/>
                          </a:solidFill>
                          <a:latin typeface="Arial"/>
                          <a:ea typeface="Arial"/>
                          <a:cs typeface="Arial"/>
                          <a:sym typeface="Arial"/>
                        </a:rPr>
                        <a:t>Naïve Bayes</a:t>
                      </a:r>
                      <a:endParaRPr/>
                    </a:p>
                  </a:txBody>
                  <a:tcPr marT="9525" marB="0" marR="9525" marL="952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chemeClr val="dk1"/>
                          </a:solidFill>
                          <a:latin typeface="Arial"/>
                          <a:ea typeface="Arial"/>
                          <a:cs typeface="Arial"/>
                          <a:sym typeface="Arial"/>
                        </a:rPr>
                        <a:t>None</a:t>
                      </a:r>
                      <a:endParaRPr/>
                    </a:p>
                  </a:txBody>
                  <a:tcPr marT="9525" marB="0" marR="9525" marL="95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chemeClr val="dk1"/>
                          </a:solidFill>
                          <a:latin typeface="Arial"/>
                          <a:ea typeface="Arial"/>
                          <a:cs typeface="Arial"/>
                          <a:sym typeface="Arial"/>
                        </a:rPr>
                        <a:t>Eliminate n Signals with lowest rank according to mutual information scores</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3850">
                <a:tc rowSpan="3">
                  <a:txBody>
                    <a:bodyPr/>
                    <a:lstStyle/>
                    <a:p>
                      <a:pPr indent="0" lvl="0" marL="0" marR="0" rtl="0" algn="ctr">
                        <a:spcBef>
                          <a:spcPts val="0"/>
                        </a:spcBef>
                        <a:spcAft>
                          <a:spcPts val="0"/>
                        </a:spcAft>
                        <a:buNone/>
                      </a:pPr>
                      <a:r>
                        <a:rPr b="0" i="1" lang="en-US" sz="900" u="none" cap="none" strike="noStrike">
                          <a:solidFill>
                            <a:schemeClr val="dk1"/>
                          </a:solidFill>
                          <a:latin typeface="Arial"/>
                          <a:ea typeface="Arial"/>
                          <a:cs typeface="Arial"/>
                          <a:sym typeface="Arial"/>
                        </a:rPr>
                        <a:t>Logistic Regression</a:t>
                      </a:r>
                      <a:endParaRPr/>
                    </a:p>
                  </a:txBody>
                  <a:tcPr marT="9525" marB="0" marR="9525" marL="952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chemeClr val="dk1"/>
                          </a:solidFill>
                          <a:latin typeface="Arial"/>
                          <a:ea typeface="Arial"/>
                          <a:cs typeface="Arial"/>
                          <a:sym typeface="Arial"/>
                        </a:rPr>
                        <a:t>a) Regularization: </a:t>
                      </a:r>
                      <a:br>
                        <a:rPr b="0" i="0" lang="en-US" sz="900" u="none" cap="none" strike="noStrike">
                          <a:solidFill>
                            <a:schemeClr val="dk1"/>
                          </a:solidFill>
                          <a:latin typeface="Arial"/>
                          <a:ea typeface="Arial"/>
                          <a:cs typeface="Arial"/>
                          <a:sym typeface="Arial"/>
                        </a:rPr>
                      </a:br>
                      <a:r>
                        <a:rPr b="0" i="0" lang="en-US" sz="900" u="none" cap="none" strike="noStrike">
                          <a:solidFill>
                            <a:schemeClr val="dk1"/>
                          </a:solidFill>
                          <a:latin typeface="Arial"/>
                          <a:ea typeface="Arial"/>
                          <a:cs typeface="Arial"/>
                          <a:sym typeface="Arial"/>
                        </a:rPr>
                        <a:t>{’none’, ’l1’,’l2’, ’elasticnet’}</a:t>
                      </a:r>
                      <a:endParaRPr/>
                    </a:p>
                  </a:txBody>
                  <a:tcPr marT="9525" marB="0" marR="9525" marL="95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en-US" sz="900" u="none" cap="none" strike="noStrike">
                          <a:solidFill>
                            <a:schemeClr val="dk1"/>
                          </a:solidFill>
                          <a:latin typeface="Arial"/>
                          <a:ea typeface="Arial"/>
                          <a:cs typeface="Arial"/>
                          <a:sym typeface="Arial"/>
                        </a:rPr>
                        <a:t>Choose best elastic net model from grid search and remove an near 0 weighted features</a:t>
                      </a:r>
                      <a:endParaRPr/>
                    </a:p>
                  </a:txBody>
                  <a:tcPr marT="9525" marB="0" marR="9525" marL="95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3850">
                <a:tc vMerge="1"/>
                <a:tc>
                  <a:txBody>
                    <a:bodyPr/>
                    <a:lstStyle/>
                    <a:p>
                      <a:pPr indent="0" lvl="0" marL="0" marR="0" rtl="0" algn="l">
                        <a:spcBef>
                          <a:spcPts val="0"/>
                        </a:spcBef>
                        <a:spcAft>
                          <a:spcPts val="0"/>
                        </a:spcAft>
                        <a:buNone/>
                      </a:pPr>
                      <a:r>
                        <a:rPr b="0" i="0" lang="en-US" sz="900" u="none" cap="none" strike="noStrike">
                          <a:solidFill>
                            <a:schemeClr val="dk1"/>
                          </a:solidFill>
                          <a:latin typeface="Arial"/>
                          <a:ea typeface="Arial"/>
                          <a:cs typeface="Arial"/>
                          <a:sym typeface="Arial"/>
                        </a:rPr>
                        <a:t>b) Regularization Coeff. (λ): </a:t>
                      </a:r>
                      <a:br>
                        <a:rPr b="0" i="0" lang="en-US" sz="900" u="none" cap="none" strike="noStrike">
                          <a:solidFill>
                            <a:schemeClr val="dk1"/>
                          </a:solidFill>
                          <a:latin typeface="Arial"/>
                          <a:ea typeface="Arial"/>
                          <a:cs typeface="Arial"/>
                          <a:sym typeface="Arial"/>
                        </a:rPr>
                      </a:br>
                      <a:r>
                        <a:rPr b="0" i="0" lang="en-US" sz="900" u="none" cap="none" strike="noStrike">
                          <a:solidFill>
                            <a:schemeClr val="dk1"/>
                          </a:solidFill>
                          <a:latin typeface="Arial"/>
                          <a:ea typeface="Arial"/>
                          <a:cs typeface="Arial"/>
                          <a:sym typeface="Arial"/>
                        </a:rPr>
                        <a:t>{0.01, 0.25, 0.5, 1, 5} </a:t>
                      </a:r>
                      <a:endParaRPr/>
                    </a:p>
                  </a:txBody>
                  <a:tcPr marT="9525" marB="0" marR="9525" marL="95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323850">
                <a:tc vMerge="1"/>
                <a:tc>
                  <a:txBody>
                    <a:bodyPr/>
                    <a:lstStyle/>
                    <a:p>
                      <a:pPr indent="0" lvl="0" marL="0" marR="0" rtl="0" algn="l">
                        <a:spcBef>
                          <a:spcPts val="0"/>
                        </a:spcBef>
                        <a:spcAft>
                          <a:spcPts val="0"/>
                        </a:spcAft>
                        <a:buNone/>
                      </a:pPr>
                      <a:r>
                        <a:rPr b="0" i="0" lang="en-US" sz="900" u="none" cap="none" strike="noStrike">
                          <a:solidFill>
                            <a:schemeClr val="dk1"/>
                          </a:solidFill>
                          <a:latin typeface="Arial"/>
                          <a:ea typeface="Arial"/>
                          <a:cs typeface="Arial"/>
                          <a:sym typeface="Arial"/>
                        </a:rPr>
                        <a:t>c) Elastic Net Mix Coeff. (α): </a:t>
                      </a:r>
                      <a:br>
                        <a:rPr b="0" i="0" lang="en-US" sz="900" u="none" cap="none" strike="noStrike">
                          <a:solidFill>
                            <a:schemeClr val="dk1"/>
                          </a:solidFill>
                          <a:latin typeface="Arial"/>
                          <a:ea typeface="Arial"/>
                          <a:cs typeface="Arial"/>
                          <a:sym typeface="Arial"/>
                        </a:rPr>
                      </a:br>
                      <a:r>
                        <a:rPr b="0" i="0" lang="en-US" sz="900" u="none" cap="none" strike="noStrike">
                          <a:solidFill>
                            <a:schemeClr val="dk1"/>
                          </a:solidFill>
                          <a:latin typeface="Arial"/>
                          <a:ea typeface="Arial"/>
                          <a:cs typeface="Arial"/>
                          <a:sym typeface="Arial"/>
                        </a:rPr>
                        <a:t>{0.1, 0.5, 0.9}</a:t>
                      </a:r>
                      <a:endParaRPr/>
                    </a:p>
                  </a:txBody>
                  <a:tcPr marT="9525" marB="0" marR="9525" marL="95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vMerge="1"/>
              </a:tr>
              <a:tr h="323850">
                <a:tc rowSpan="2">
                  <a:txBody>
                    <a:bodyPr/>
                    <a:lstStyle/>
                    <a:p>
                      <a:pPr indent="0" lvl="0" marL="0" marR="0" rtl="0" algn="ctr">
                        <a:spcBef>
                          <a:spcPts val="0"/>
                        </a:spcBef>
                        <a:spcAft>
                          <a:spcPts val="0"/>
                        </a:spcAft>
                        <a:buNone/>
                      </a:pPr>
                      <a:r>
                        <a:rPr b="0" i="1" lang="en-US" sz="900" u="none" cap="none" strike="noStrike">
                          <a:solidFill>
                            <a:schemeClr val="dk1"/>
                          </a:solidFill>
                          <a:latin typeface="Arial"/>
                          <a:ea typeface="Arial"/>
                          <a:cs typeface="Arial"/>
                          <a:sym typeface="Arial"/>
                        </a:rPr>
                        <a:t>Multilayer Perceptron </a:t>
                      </a:r>
                      <a:endParaRPr/>
                    </a:p>
                    <a:p>
                      <a:pPr indent="0" lvl="0" marL="0" marR="0" rtl="0" algn="ctr">
                        <a:spcBef>
                          <a:spcPts val="0"/>
                        </a:spcBef>
                        <a:spcAft>
                          <a:spcPts val="0"/>
                        </a:spcAft>
                        <a:buNone/>
                      </a:pPr>
                      <a:r>
                        <a:rPr b="0" i="1" lang="en-US" sz="900" u="none" cap="none" strike="noStrike">
                          <a:solidFill>
                            <a:schemeClr val="dk1"/>
                          </a:solidFill>
                          <a:latin typeface="Arial"/>
                          <a:ea typeface="Arial"/>
                          <a:cs typeface="Arial"/>
                          <a:sym typeface="Arial"/>
                        </a:rPr>
                        <a:t>(Fully Connected NN)</a:t>
                      </a:r>
                      <a:endParaRPr/>
                    </a:p>
                  </a:txBody>
                  <a:tcPr marT="9525" marB="0" marR="9525" marL="952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chemeClr val="dk1"/>
                          </a:solidFill>
                          <a:latin typeface="Arial"/>
                          <a:ea typeface="Arial"/>
                          <a:cs typeface="Arial"/>
                          <a:sym typeface="Arial"/>
                        </a:rPr>
                        <a:t>a) Hidden Layer Sizes: </a:t>
                      </a:r>
                      <a:endParaRPr/>
                    </a:p>
                    <a:p>
                      <a:pPr indent="0" lvl="0" marL="0" marR="0" rtl="0" algn="l">
                        <a:spcBef>
                          <a:spcPts val="0"/>
                        </a:spcBef>
                        <a:spcAft>
                          <a:spcPts val="0"/>
                        </a:spcAft>
                        <a:buNone/>
                      </a:pPr>
                      <a:r>
                        <a:rPr b="0" i="0" lang="en-US" sz="900" u="none" cap="none" strike="noStrike">
                          <a:solidFill>
                            <a:schemeClr val="dk1"/>
                          </a:solidFill>
                          <a:latin typeface="Arial"/>
                          <a:ea typeface="Arial"/>
                          <a:cs typeface="Arial"/>
                          <a:sym typeface="Arial"/>
                        </a:rPr>
                        <a:t>{(5,), (10,) , (30,), (60,), (90,), (30,5,)}</a:t>
                      </a:r>
                      <a:endParaRPr/>
                    </a:p>
                  </a:txBody>
                  <a:tcPr marT="9525" marB="0" marR="9525" marL="95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en-US" sz="900" u="none" cap="none" strike="noStrike">
                          <a:solidFill>
                            <a:schemeClr val="dk1"/>
                          </a:solidFill>
                          <a:latin typeface="Arial"/>
                          <a:ea typeface="Arial"/>
                          <a:cs typeface="Arial"/>
                          <a:sym typeface="Arial"/>
                        </a:rPr>
                        <a:t>Eliminate n Signals with lowest rank according to Feature-based Sensitivity of Posterior Probabilities </a:t>
                      </a:r>
                      <a:endParaRPr/>
                    </a:p>
                  </a:txBody>
                  <a:tcPr marT="9525" marB="0" marR="9525" marL="95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5700">
                <a:tc vMerge="1"/>
                <a:tc>
                  <a:txBody>
                    <a:bodyPr/>
                    <a:lstStyle/>
                    <a:p>
                      <a:pPr indent="0" lvl="0" marL="0" marR="0" rtl="0" algn="l">
                        <a:spcBef>
                          <a:spcPts val="0"/>
                        </a:spcBef>
                        <a:spcAft>
                          <a:spcPts val="0"/>
                        </a:spcAft>
                        <a:buNone/>
                      </a:pPr>
                      <a:r>
                        <a:rPr b="0" i="0" lang="en-US" sz="900" u="none" cap="none" strike="noStrike">
                          <a:solidFill>
                            <a:schemeClr val="dk1"/>
                          </a:solidFill>
                          <a:latin typeface="Arial"/>
                          <a:ea typeface="Arial"/>
                          <a:cs typeface="Arial"/>
                          <a:sym typeface="Arial"/>
                        </a:rPr>
                        <a:t>b) Regularization Coeff.: </a:t>
                      </a:r>
                      <a:br>
                        <a:rPr b="0" i="0" lang="en-US" sz="900" u="none" cap="none" strike="noStrike">
                          <a:solidFill>
                            <a:schemeClr val="dk1"/>
                          </a:solidFill>
                          <a:latin typeface="Arial"/>
                          <a:ea typeface="Arial"/>
                          <a:cs typeface="Arial"/>
                          <a:sym typeface="Arial"/>
                        </a:rPr>
                      </a:br>
                      <a:r>
                        <a:rPr b="0" i="0" lang="en-US" sz="900" u="none" cap="none" strike="noStrike">
                          <a:solidFill>
                            <a:schemeClr val="dk1"/>
                          </a:solidFill>
                          <a:latin typeface="Arial"/>
                          <a:ea typeface="Arial"/>
                          <a:cs typeface="Arial"/>
                          <a:sym typeface="Arial"/>
                        </a:rPr>
                        <a:t>{0.0, 0.001, 0.1, 1, 10} </a:t>
                      </a:r>
                      <a:endParaRPr/>
                    </a:p>
                  </a:txBody>
                  <a:tcPr marT="9525" marB="0" marR="9525" marL="95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bl>
          </a:graphicData>
        </a:graphic>
      </p:graphicFrame>
      <p:sp>
        <p:nvSpPr>
          <p:cNvPr id="100" name="Google Shape;100;p4"/>
          <p:cNvSpPr txBox="1"/>
          <p:nvPr/>
        </p:nvSpPr>
        <p:spPr>
          <a:xfrm>
            <a:off x="457200" y="690921"/>
            <a:ext cx="3041374"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Experiments in Python were performed to answer what models, signals, and model parameters best predicted misalignment. The experiments were performed according to the outline of the experiment. An overview of the grid search hyper-parameters and feature elimination methods is provided. </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US" sz="1100">
                <a:solidFill>
                  <a:schemeClr val="dk1"/>
                </a:solidFill>
                <a:latin typeface="Arial"/>
                <a:ea typeface="Arial"/>
                <a:cs typeface="Arial"/>
                <a:sym typeface="Arial"/>
              </a:rPr>
              <a:t>Best models were selected by the highest K</a:t>
            </a:r>
            <a:r>
              <a:rPr baseline="30000" lang="en-US" sz="1100">
                <a:solidFill>
                  <a:schemeClr val="dk1"/>
                </a:solidFill>
                <a:latin typeface="Arial"/>
                <a:ea typeface="Arial"/>
                <a:cs typeface="Arial"/>
                <a:sym typeface="Arial"/>
              </a:rPr>
              <a:t>th</a:t>
            </a:r>
            <a:r>
              <a:rPr lang="en-US" sz="1100">
                <a:solidFill>
                  <a:schemeClr val="dk1"/>
                </a:solidFill>
                <a:latin typeface="Arial"/>
                <a:ea typeface="Arial"/>
                <a:cs typeface="Arial"/>
                <a:sym typeface="Arial"/>
              </a:rPr>
              <a:t> fold Training set’s ‘f1’ score. </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US" sz="1100">
                <a:solidFill>
                  <a:schemeClr val="dk1"/>
                </a:solidFill>
                <a:latin typeface="Arial"/>
                <a:ea typeface="Arial"/>
                <a:cs typeface="Arial"/>
                <a:sym typeface="Arial"/>
              </a:rPr>
              <a:t>See the performance of the resultant models below:</a:t>
            </a:r>
            <a:endParaRPr/>
          </a:p>
        </p:txBody>
      </p:sp>
      <p:pic>
        <p:nvPicPr>
          <p:cNvPr id="101" name="Google Shape;101;p4"/>
          <p:cNvPicPr preferRelativeResize="0"/>
          <p:nvPr/>
        </p:nvPicPr>
        <p:blipFill rotWithShape="1">
          <a:blip r:embed="rId3">
            <a:alphaModFix/>
          </a:blip>
          <a:srcRect b="0" l="0" r="0" t="0"/>
          <a:stretch/>
        </p:blipFill>
        <p:spPr>
          <a:xfrm>
            <a:off x="341905" y="2822714"/>
            <a:ext cx="2900469" cy="3129453"/>
          </a:xfrm>
          <a:prstGeom prst="rect">
            <a:avLst/>
          </a:prstGeom>
          <a:noFill/>
          <a:ln>
            <a:noFill/>
          </a:ln>
        </p:spPr>
      </p:pic>
      <p:pic>
        <p:nvPicPr>
          <p:cNvPr id="102" name="Google Shape;102;p4"/>
          <p:cNvPicPr preferRelativeResize="0"/>
          <p:nvPr/>
        </p:nvPicPr>
        <p:blipFill rotWithShape="1">
          <a:blip r:embed="rId4">
            <a:alphaModFix/>
          </a:blip>
          <a:srcRect b="0" l="0" r="0" t="0"/>
          <a:stretch/>
        </p:blipFill>
        <p:spPr>
          <a:xfrm>
            <a:off x="3185624" y="2822714"/>
            <a:ext cx="3033306" cy="3079534"/>
          </a:xfrm>
          <a:prstGeom prst="rect">
            <a:avLst/>
          </a:prstGeom>
          <a:noFill/>
          <a:ln>
            <a:noFill/>
          </a:ln>
        </p:spPr>
      </p:pic>
      <p:pic>
        <p:nvPicPr>
          <p:cNvPr id="103" name="Google Shape;103;p4"/>
          <p:cNvPicPr preferRelativeResize="0"/>
          <p:nvPr/>
        </p:nvPicPr>
        <p:blipFill rotWithShape="1">
          <a:blip r:embed="rId5">
            <a:alphaModFix/>
          </a:blip>
          <a:srcRect b="0" l="0" r="0" t="0"/>
          <a:stretch/>
        </p:blipFill>
        <p:spPr>
          <a:xfrm>
            <a:off x="5955654" y="2822714"/>
            <a:ext cx="2839770" cy="3140765"/>
          </a:xfrm>
          <a:prstGeom prst="rect">
            <a:avLst/>
          </a:prstGeom>
          <a:noFill/>
          <a:ln>
            <a:noFill/>
          </a:ln>
        </p:spPr>
      </p:pic>
      <p:sp>
        <p:nvSpPr>
          <p:cNvPr id="104" name="Google Shape;104;p4"/>
          <p:cNvSpPr txBox="1"/>
          <p:nvPr/>
        </p:nvSpPr>
        <p:spPr>
          <a:xfrm>
            <a:off x="1124230" y="5902248"/>
            <a:ext cx="133581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Naïve Bayes</a:t>
            </a:r>
            <a:endParaRPr/>
          </a:p>
        </p:txBody>
      </p:sp>
      <p:sp>
        <p:nvSpPr>
          <p:cNvPr id="105" name="Google Shape;105;p4"/>
          <p:cNvSpPr txBox="1"/>
          <p:nvPr/>
        </p:nvSpPr>
        <p:spPr>
          <a:xfrm>
            <a:off x="3838682" y="5875863"/>
            <a:ext cx="1727190"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Logistic Regression</a:t>
            </a:r>
            <a:endParaRPr/>
          </a:p>
        </p:txBody>
      </p:sp>
      <p:sp>
        <p:nvSpPr>
          <p:cNvPr id="106" name="Google Shape;106;p4"/>
          <p:cNvSpPr txBox="1"/>
          <p:nvPr/>
        </p:nvSpPr>
        <p:spPr>
          <a:xfrm>
            <a:off x="6511944" y="5902247"/>
            <a:ext cx="1727190"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Multilayer Perceptron</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468000" y="150212"/>
            <a:ext cx="8418393" cy="469900"/>
          </a:xfrm>
          <a:prstGeom prst="rect">
            <a:avLst/>
          </a:prstGeom>
          <a:noFill/>
          <a:ln>
            <a:noFill/>
          </a:ln>
        </p:spPr>
        <p:txBody>
          <a:bodyPr anchorCtr="0" anchor="b" bIns="45700" lIns="0" spcFirstLastPara="1" rIns="91425" wrap="square" tIns="45700">
            <a:noAutofit/>
          </a:bodyPr>
          <a:lstStyle/>
          <a:p>
            <a:pPr indent="0" lvl="0" marL="0" rtl="0" algn="l">
              <a:spcBef>
                <a:spcPts val="0"/>
              </a:spcBef>
              <a:spcAft>
                <a:spcPts val="0"/>
              </a:spcAft>
              <a:buNone/>
            </a:pPr>
            <a:r>
              <a:rPr lang="en-US"/>
              <a:t>MODEL ENSEMBLE PERFORMANCE</a:t>
            </a:r>
            <a:endParaRPr/>
          </a:p>
        </p:txBody>
      </p:sp>
      <p:sp>
        <p:nvSpPr>
          <p:cNvPr id="112" name="Google Shape;112;p5"/>
          <p:cNvSpPr txBox="1"/>
          <p:nvPr>
            <p:ph idx="11" type="ftr"/>
          </p:nvPr>
        </p:nvSpPr>
        <p:spPr>
          <a:xfrm>
            <a:off x="915988" y="6356351"/>
            <a:ext cx="6626227"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2019 GLOBAL VCSE INNOVATION AWARDS   |   FORD CONFIDENTIAL</a:t>
            </a:r>
            <a:endParaRPr/>
          </a:p>
        </p:txBody>
      </p:sp>
      <p:sp>
        <p:nvSpPr>
          <p:cNvPr id="113" name="Google Shape;113;p5"/>
          <p:cNvSpPr txBox="1"/>
          <p:nvPr>
            <p:ph idx="12" type="sldNum"/>
          </p:nvPr>
        </p:nvSpPr>
        <p:spPr>
          <a:xfrm>
            <a:off x="457200" y="6356351"/>
            <a:ext cx="265176"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sz="1100"/>
              <a:t>‹#›</a:t>
            </a:fld>
            <a:endParaRPr sz="1100"/>
          </a:p>
        </p:txBody>
      </p:sp>
      <p:sp>
        <p:nvSpPr>
          <p:cNvPr id="114" name="Google Shape;114;p5"/>
          <p:cNvSpPr/>
          <p:nvPr/>
        </p:nvSpPr>
        <p:spPr>
          <a:xfrm>
            <a:off x="182881" y="693977"/>
            <a:ext cx="5329646" cy="2555058"/>
          </a:xfrm>
          <a:prstGeom prst="rect">
            <a:avLst/>
          </a:prstGeom>
          <a:blipFill rotWithShape="1">
            <a:blip r:embed="rId3">
              <a:alphaModFix/>
            </a:blip>
            <a:stretch>
              <a:fillRect b="-714" l="0" r="0" t="-405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latin typeface="Arial"/>
                <a:ea typeface="Arial"/>
                <a:cs typeface="Arial"/>
                <a:sym typeface="Arial"/>
              </a:rPr>
              <a:t> </a:t>
            </a:r>
            <a:endParaRPr/>
          </a:p>
        </p:txBody>
      </p:sp>
      <p:graphicFrame>
        <p:nvGraphicFramePr>
          <p:cNvPr id="115" name="Google Shape;115;p5"/>
          <p:cNvGraphicFramePr/>
          <p:nvPr/>
        </p:nvGraphicFramePr>
        <p:xfrm>
          <a:off x="335377" y="3580193"/>
          <a:ext cx="4815643" cy="2679590"/>
        </p:xfrm>
        <a:graphic>
          <a:graphicData uri="http://schemas.openxmlformats.org/drawingml/2006/chart">
            <c:chart r:id="rId4"/>
          </a:graphicData>
        </a:graphic>
      </p:graphicFrame>
      <p:sp>
        <p:nvSpPr>
          <p:cNvPr id="116" name="Google Shape;116;p5"/>
          <p:cNvSpPr txBox="1"/>
          <p:nvPr/>
        </p:nvSpPr>
        <p:spPr>
          <a:xfrm>
            <a:off x="589788" y="5883009"/>
            <a:ext cx="3399993"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Arial"/>
                <a:ea typeface="Arial"/>
                <a:cs typeface="Arial"/>
                <a:sym typeface="Arial"/>
              </a:rPr>
              <a:t>NB – Naïve Bayes, LR – Logistic Regression, MLP – Multilayer Perceptron</a:t>
            </a:r>
            <a:endParaRPr/>
          </a:p>
        </p:txBody>
      </p:sp>
      <p:sp>
        <p:nvSpPr>
          <p:cNvPr id="117" name="Google Shape;117;p5"/>
          <p:cNvSpPr/>
          <p:nvPr/>
        </p:nvSpPr>
        <p:spPr>
          <a:xfrm>
            <a:off x="5360603" y="662173"/>
            <a:ext cx="3600517" cy="27915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Arial"/>
                <a:ea typeface="Arial"/>
                <a:cs typeface="Arial"/>
                <a:sym typeface="Arial"/>
              </a:rPr>
              <a:t>MLP1 + MLP2 + MLP3 : </a:t>
            </a:r>
            <a:r>
              <a:rPr lang="en-US" sz="1100">
                <a:solidFill>
                  <a:schemeClr val="dk1"/>
                </a:solidFill>
                <a:latin typeface="Arial"/>
                <a:ea typeface="Arial"/>
                <a:cs typeface="Arial"/>
                <a:sym typeface="Arial"/>
              </a:rPr>
              <a:t>Holdout set performance:</a:t>
            </a:r>
            <a:endParaRPr/>
          </a:p>
          <a:p>
            <a:pPr indent="0" lvl="0" marL="0" marR="0" rtl="0" algn="ctr">
              <a:spcBef>
                <a:spcPts val="160"/>
              </a:spcBef>
              <a:spcAft>
                <a:spcPts val="0"/>
              </a:spcAft>
              <a:buNone/>
            </a:pPr>
            <a:r>
              <a:rPr lang="en-US" sz="800">
                <a:solidFill>
                  <a:schemeClr val="dk1"/>
                </a:solidFill>
                <a:latin typeface="Arial"/>
                <a:ea typeface="Arial"/>
                <a:cs typeface="Arial"/>
                <a:sym typeface="Arial"/>
              </a:rPr>
              <a:t>Accuracy:  0.96</a:t>
            </a:r>
            <a:endParaRPr/>
          </a:p>
          <a:p>
            <a:pPr indent="0" lvl="0" marL="0" marR="0" rtl="0" algn="ctr">
              <a:spcBef>
                <a:spcPts val="160"/>
              </a:spcBef>
              <a:spcAft>
                <a:spcPts val="0"/>
              </a:spcAft>
              <a:buNone/>
            </a:pPr>
            <a:r>
              <a:rPr lang="en-US" sz="800">
                <a:solidFill>
                  <a:schemeClr val="dk1"/>
                </a:solidFill>
                <a:latin typeface="Arial"/>
                <a:ea typeface="Arial"/>
                <a:cs typeface="Arial"/>
                <a:sym typeface="Arial"/>
              </a:rPr>
              <a:t>F1 Score:  0.97</a:t>
            </a:r>
            <a:endParaRPr/>
          </a:p>
          <a:p>
            <a:pPr indent="0" lvl="0" marL="0" marR="0" rtl="0" algn="ctr">
              <a:spcBef>
                <a:spcPts val="160"/>
              </a:spcBef>
              <a:spcAft>
                <a:spcPts val="0"/>
              </a:spcAft>
              <a:buNone/>
            </a:pPr>
            <a:r>
              <a:rPr lang="en-US" sz="800">
                <a:solidFill>
                  <a:schemeClr val="dk1"/>
                </a:solidFill>
                <a:latin typeface="Arial"/>
                <a:ea typeface="Arial"/>
                <a:cs typeface="Arial"/>
                <a:sym typeface="Arial"/>
              </a:rPr>
              <a:t>Recall:  0.97</a:t>
            </a:r>
            <a:endParaRPr/>
          </a:p>
          <a:p>
            <a:pPr indent="0" lvl="0" marL="0" marR="0" rtl="0" algn="ctr">
              <a:spcBef>
                <a:spcPts val="160"/>
              </a:spcBef>
              <a:spcAft>
                <a:spcPts val="0"/>
              </a:spcAft>
              <a:buNone/>
            </a:pPr>
            <a:r>
              <a:rPr lang="en-US" sz="800">
                <a:solidFill>
                  <a:schemeClr val="dk1"/>
                </a:solidFill>
                <a:latin typeface="Arial"/>
                <a:ea typeface="Arial"/>
                <a:cs typeface="Arial"/>
                <a:sym typeface="Arial"/>
              </a:rPr>
              <a:t>Precision:  0.96</a:t>
            </a:r>
            <a:endParaRPr/>
          </a:p>
          <a:p>
            <a:pPr indent="0" lvl="0" marL="0" marR="0" rtl="0" algn="ctr">
              <a:spcBef>
                <a:spcPts val="160"/>
              </a:spcBef>
              <a:spcAft>
                <a:spcPts val="0"/>
              </a:spcAft>
              <a:buNone/>
            </a:pPr>
            <a:r>
              <a:t/>
            </a:r>
            <a:endParaRPr sz="800">
              <a:solidFill>
                <a:schemeClr val="dk1"/>
              </a:solidFill>
              <a:latin typeface="Arial"/>
              <a:ea typeface="Arial"/>
              <a:cs typeface="Arial"/>
              <a:sym typeface="Arial"/>
            </a:endParaRPr>
          </a:p>
          <a:p>
            <a:pPr indent="0" lvl="0" marL="0" marR="0" rtl="0" algn="ctr">
              <a:spcBef>
                <a:spcPts val="160"/>
              </a:spcBef>
              <a:spcAft>
                <a:spcPts val="0"/>
              </a:spcAft>
              <a:buNone/>
            </a:pPr>
            <a:r>
              <a:t/>
            </a:r>
            <a:endParaRPr sz="800">
              <a:solidFill>
                <a:schemeClr val="dk1"/>
              </a:solidFill>
              <a:latin typeface="Arial"/>
              <a:ea typeface="Arial"/>
              <a:cs typeface="Arial"/>
              <a:sym typeface="Arial"/>
            </a:endParaRPr>
          </a:p>
          <a:p>
            <a:pPr indent="0" lvl="0" marL="0" marR="0" rtl="0" algn="ctr">
              <a:spcBef>
                <a:spcPts val="160"/>
              </a:spcBef>
              <a:spcAft>
                <a:spcPts val="0"/>
              </a:spcAft>
              <a:buNone/>
            </a:pPr>
            <a:r>
              <a:t/>
            </a:r>
            <a:endParaRPr sz="800">
              <a:solidFill>
                <a:schemeClr val="dk1"/>
              </a:solidFill>
              <a:latin typeface="Arial"/>
              <a:ea typeface="Arial"/>
              <a:cs typeface="Arial"/>
              <a:sym typeface="Arial"/>
            </a:endParaRPr>
          </a:p>
          <a:p>
            <a:pPr indent="0" lvl="0" marL="0" marR="0" rtl="0" algn="ctr">
              <a:spcBef>
                <a:spcPts val="160"/>
              </a:spcBef>
              <a:spcAft>
                <a:spcPts val="0"/>
              </a:spcAft>
              <a:buNone/>
            </a:pPr>
            <a:r>
              <a:t/>
            </a:r>
            <a:endParaRPr sz="800">
              <a:solidFill>
                <a:schemeClr val="dk1"/>
              </a:solidFill>
              <a:latin typeface="Arial"/>
              <a:ea typeface="Arial"/>
              <a:cs typeface="Arial"/>
              <a:sym typeface="Arial"/>
            </a:endParaRPr>
          </a:p>
          <a:p>
            <a:pPr indent="0" lvl="0" marL="0" marR="0" rtl="0" algn="ctr">
              <a:spcBef>
                <a:spcPts val="160"/>
              </a:spcBef>
              <a:spcAft>
                <a:spcPts val="0"/>
              </a:spcAft>
              <a:buNone/>
            </a:pPr>
            <a:r>
              <a:t/>
            </a:r>
            <a:endParaRPr sz="800">
              <a:solidFill>
                <a:schemeClr val="dk1"/>
              </a:solidFill>
              <a:latin typeface="Arial"/>
              <a:ea typeface="Arial"/>
              <a:cs typeface="Arial"/>
              <a:sym typeface="Arial"/>
            </a:endParaRPr>
          </a:p>
          <a:p>
            <a:pPr indent="0" lvl="0" marL="0" marR="0" rtl="0" algn="ctr">
              <a:spcBef>
                <a:spcPts val="160"/>
              </a:spcBef>
              <a:spcAft>
                <a:spcPts val="0"/>
              </a:spcAft>
              <a:buNone/>
            </a:pPr>
            <a:r>
              <a:t/>
            </a:r>
            <a:endParaRPr sz="800">
              <a:solidFill>
                <a:schemeClr val="dk1"/>
              </a:solidFill>
              <a:latin typeface="Arial"/>
              <a:ea typeface="Arial"/>
              <a:cs typeface="Arial"/>
              <a:sym typeface="Arial"/>
            </a:endParaRPr>
          </a:p>
          <a:p>
            <a:pPr indent="0" lvl="0" marL="0" marR="0" rtl="0" algn="ctr">
              <a:spcBef>
                <a:spcPts val="160"/>
              </a:spcBef>
              <a:spcAft>
                <a:spcPts val="0"/>
              </a:spcAft>
              <a:buNone/>
            </a:pPr>
            <a:r>
              <a:t/>
            </a:r>
            <a:endParaRPr sz="800">
              <a:solidFill>
                <a:schemeClr val="dk1"/>
              </a:solidFill>
              <a:latin typeface="Arial"/>
              <a:ea typeface="Arial"/>
              <a:cs typeface="Arial"/>
              <a:sym typeface="Arial"/>
            </a:endParaRPr>
          </a:p>
          <a:p>
            <a:pPr indent="0" lvl="0" marL="0" marR="0" rtl="0" algn="ctr">
              <a:spcBef>
                <a:spcPts val="160"/>
              </a:spcBef>
              <a:spcAft>
                <a:spcPts val="0"/>
              </a:spcAft>
              <a:buNone/>
            </a:pPr>
            <a:r>
              <a:t/>
            </a:r>
            <a:endParaRPr sz="800">
              <a:solidFill>
                <a:schemeClr val="dk1"/>
              </a:solidFill>
              <a:latin typeface="Arial"/>
              <a:ea typeface="Arial"/>
              <a:cs typeface="Arial"/>
              <a:sym typeface="Arial"/>
            </a:endParaRPr>
          </a:p>
          <a:p>
            <a:pPr indent="0" lvl="0" marL="0" marR="0" rtl="0" algn="l">
              <a:spcBef>
                <a:spcPts val="160"/>
              </a:spcBef>
              <a:spcAft>
                <a:spcPts val="0"/>
              </a:spcAft>
              <a:buNone/>
            </a:pPr>
            <a:r>
              <a:t/>
            </a:r>
            <a:endParaRPr sz="800">
              <a:solidFill>
                <a:schemeClr val="dk1"/>
              </a:solidFill>
              <a:latin typeface="Arial"/>
              <a:ea typeface="Arial"/>
              <a:cs typeface="Arial"/>
              <a:sym typeface="Arial"/>
            </a:endParaRPr>
          </a:p>
          <a:p>
            <a:pPr indent="0" lvl="0" marL="0" marR="0" rtl="0" algn="l">
              <a:spcBef>
                <a:spcPts val="160"/>
              </a:spcBef>
              <a:spcAft>
                <a:spcPts val="0"/>
              </a:spcAft>
              <a:buNone/>
            </a:pPr>
            <a:r>
              <a:t/>
            </a:r>
            <a:endParaRPr sz="800">
              <a:solidFill>
                <a:schemeClr val="dk1"/>
              </a:solidFill>
              <a:latin typeface="Arial"/>
              <a:ea typeface="Arial"/>
              <a:cs typeface="Arial"/>
              <a:sym typeface="Arial"/>
            </a:endParaRPr>
          </a:p>
          <a:p>
            <a:pPr indent="0" lvl="0" marL="0" marR="0" rtl="0" algn="l">
              <a:spcBef>
                <a:spcPts val="160"/>
              </a:spcBef>
              <a:spcAft>
                <a:spcPts val="0"/>
              </a:spcAft>
              <a:buNone/>
            </a:pPr>
            <a:r>
              <a:t/>
            </a:r>
            <a:endParaRPr sz="800">
              <a:solidFill>
                <a:schemeClr val="dk1"/>
              </a:solidFill>
              <a:latin typeface="Arial"/>
              <a:ea typeface="Arial"/>
              <a:cs typeface="Arial"/>
              <a:sym typeface="Arial"/>
            </a:endParaRPr>
          </a:p>
          <a:p>
            <a:pPr indent="0" lvl="0" marL="0" marR="0" rtl="0" algn="l">
              <a:spcBef>
                <a:spcPts val="160"/>
              </a:spcBef>
              <a:spcAft>
                <a:spcPts val="0"/>
              </a:spcAft>
              <a:buNone/>
            </a:pPr>
            <a:r>
              <a:t/>
            </a:r>
            <a:endParaRPr sz="800">
              <a:solidFill>
                <a:schemeClr val="dk1"/>
              </a:solidFill>
              <a:latin typeface="Arial"/>
              <a:ea typeface="Arial"/>
              <a:cs typeface="Arial"/>
              <a:sym typeface="Arial"/>
            </a:endParaRPr>
          </a:p>
          <a:p>
            <a:pPr indent="0" lvl="0" marL="0" marR="0" rtl="0" algn="l">
              <a:spcBef>
                <a:spcPts val="180"/>
              </a:spcBef>
              <a:spcAft>
                <a:spcPts val="0"/>
              </a:spcAft>
              <a:buNone/>
            </a:pPr>
            <a:r>
              <a:rPr lang="en-US" sz="900">
                <a:solidFill>
                  <a:schemeClr val="dk1"/>
                </a:solidFill>
                <a:latin typeface="Arial"/>
                <a:ea typeface="Arial"/>
                <a:cs typeface="Arial"/>
                <a:sym typeface="Arial"/>
              </a:rPr>
              <a:t>Best performance, MLP1, MLP2, MLP3 are first 3 lowest number of features</a:t>
            </a:r>
            <a:endParaRPr/>
          </a:p>
        </p:txBody>
      </p:sp>
      <p:pic>
        <p:nvPicPr>
          <p:cNvPr id="118" name="Google Shape;118;p5"/>
          <p:cNvPicPr preferRelativeResize="0"/>
          <p:nvPr/>
        </p:nvPicPr>
        <p:blipFill rotWithShape="1">
          <a:blip r:embed="rId5">
            <a:alphaModFix/>
          </a:blip>
          <a:srcRect b="0" l="0" r="0" t="0"/>
          <a:stretch/>
        </p:blipFill>
        <p:spPr>
          <a:xfrm>
            <a:off x="6058874" y="1488485"/>
            <a:ext cx="2054131" cy="1644329"/>
          </a:xfrm>
          <a:prstGeom prst="rect">
            <a:avLst/>
          </a:prstGeom>
          <a:noFill/>
          <a:ln>
            <a:noFill/>
          </a:ln>
        </p:spPr>
      </p:pic>
      <p:sp>
        <p:nvSpPr>
          <p:cNvPr id="119" name="Google Shape;119;p5"/>
          <p:cNvSpPr txBox="1"/>
          <p:nvPr/>
        </p:nvSpPr>
        <p:spPr>
          <a:xfrm>
            <a:off x="5360603" y="3594400"/>
            <a:ext cx="3600517" cy="2573863"/>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NB + LR + MLP1: </a:t>
            </a:r>
            <a:r>
              <a:rPr b="0" i="0" lang="en-US" sz="1100" u="none" cap="none" strike="noStrike">
                <a:solidFill>
                  <a:schemeClr val="dk1"/>
                </a:solidFill>
                <a:latin typeface="Arial"/>
                <a:ea typeface="Arial"/>
                <a:cs typeface="Arial"/>
                <a:sym typeface="Arial"/>
              </a:rPr>
              <a:t>Holdout set performance:</a:t>
            </a:r>
            <a:endParaRPr/>
          </a:p>
          <a:p>
            <a:pPr indent="0" lvl="0" marL="0" marR="0" rtl="0" algn="ctr">
              <a:lnSpc>
                <a:spcPct val="100000"/>
              </a:lnSpc>
              <a:spcBef>
                <a:spcPts val="16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Accuracy:  0.94</a:t>
            </a:r>
            <a:endParaRPr/>
          </a:p>
          <a:p>
            <a:pPr indent="0" lvl="0" marL="0" marR="0" rtl="0" algn="ctr">
              <a:lnSpc>
                <a:spcPct val="100000"/>
              </a:lnSpc>
              <a:spcBef>
                <a:spcPts val="16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F1 Score:  0.96</a:t>
            </a:r>
            <a:endParaRPr/>
          </a:p>
          <a:p>
            <a:pPr indent="0" lvl="0" marL="0" marR="0" rtl="0" algn="ctr">
              <a:lnSpc>
                <a:spcPct val="100000"/>
              </a:lnSpc>
              <a:spcBef>
                <a:spcPts val="16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Recall:  0.95</a:t>
            </a:r>
            <a:endParaRPr/>
          </a:p>
          <a:p>
            <a:pPr indent="0" lvl="0" marL="0" marR="0" rtl="0" algn="ctr">
              <a:lnSpc>
                <a:spcPct val="100000"/>
              </a:lnSpc>
              <a:spcBef>
                <a:spcPts val="16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Precision:  0.96</a:t>
            </a:r>
            <a:endParaRPr/>
          </a:p>
          <a:p>
            <a:pPr indent="0" lvl="0" marL="0" marR="0" rtl="0" algn="ctr">
              <a:lnSpc>
                <a:spcPct val="100000"/>
              </a:lnSpc>
              <a:spcBef>
                <a:spcPts val="160"/>
              </a:spcBef>
              <a:spcAft>
                <a:spcPts val="0"/>
              </a:spcAft>
              <a:buClr>
                <a:schemeClr val="dk1"/>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140"/>
              </a:spcBef>
              <a:spcAft>
                <a:spcPts val="0"/>
              </a:spcAft>
              <a:buClr>
                <a:schemeClr val="dk1"/>
              </a:buClr>
              <a:buSzPts val="700"/>
              <a:buFont typeface="Arial"/>
              <a:buNone/>
            </a:pPr>
            <a:r>
              <a:t/>
            </a:r>
            <a:endParaRPr b="0" i="0" sz="700" u="none" cap="none" strike="noStrike">
              <a:solidFill>
                <a:schemeClr val="dk1"/>
              </a:solidFill>
              <a:latin typeface="Arial"/>
              <a:ea typeface="Arial"/>
              <a:cs typeface="Arial"/>
              <a:sym typeface="Arial"/>
            </a:endParaRPr>
          </a:p>
          <a:p>
            <a:pPr indent="0" lvl="0" marL="0" marR="0" rtl="0" algn="ctr">
              <a:lnSpc>
                <a:spcPct val="100000"/>
              </a:lnSpc>
              <a:spcBef>
                <a:spcPts val="140"/>
              </a:spcBef>
              <a:spcAft>
                <a:spcPts val="0"/>
              </a:spcAft>
              <a:buClr>
                <a:schemeClr val="dk1"/>
              </a:buClr>
              <a:buSzPts val="700"/>
              <a:buFont typeface="Arial"/>
              <a:buNone/>
            </a:pPr>
            <a:r>
              <a:t/>
            </a:r>
            <a:endParaRPr b="0" i="0" sz="700" u="none" cap="none" strike="noStrike">
              <a:solidFill>
                <a:schemeClr val="dk1"/>
              </a:solidFill>
              <a:latin typeface="Arial"/>
              <a:ea typeface="Arial"/>
              <a:cs typeface="Arial"/>
              <a:sym typeface="Arial"/>
            </a:endParaRPr>
          </a:p>
          <a:p>
            <a:pPr indent="0" lvl="0" marL="0" marR="0" rtl="0" algn="ctr">
              <a:lnSpc>
                <a:spcPct val="100000"/>
              </a:lnSpc>
              <a:spcBef>
                <a:spcPts val="140"/>
              </a:spcBef>
              <a:spcAft>
                <a:spcPts val="0"/>
              </a:spcAft>
              <a:buClr>
                <a:schemeClr val="dk1"/>
              </a:buClr>
              <a:buSzPts val="700"/>
              <a:buFont typeface="Arial"/>
              <a:buNone/>
            </a:pPr>
            <a:r>
              <a:t/>
            </a:r>
            <a:endParaRPr b="0" i="0" sz="700" u="none" cap="none" strike="noStrike">
              <a:solidFill>
                <a:schemeClr val="dk1"/>
              </a:solidFill>
              <a:latin typeface="Arial"/>
              <a:ea typeface="Arial"/>
              <a:cs typeface="Arial"/>
              <a:sym typeface="Arial"/>
            </a:endParaRPr>
          </a:p>
          <a:p>
            <a:pPr indent="0" lvl="0" marL="0" marR="0" rtl="0" algn="ctr">
              <a:lnSpc>
                <a:spcPct val="100000"/>
              </a:lnSpc>
              <a:spcBef>
                <a:spcPts val="140"/>
              </a:spcBef>
              <a:spcAft>
                <a:spcPts val="0"/>
              </a:spcAft>
              <a:buClr>
                <a:schemeClr val="dk1"/>
              </a:buClr>
              <a:buSzPts val="700"/>
              <a:buFont typeface="Arial"/>
              <a:buNone/>
            </a:pPr>
            <a:r>
              <a:t/>
            </a:r>
            <a:endParaRPr b="0" i="0" sz="700" u="none" cap="none" strike="noStrike">
              <a:solidFill>
                <a:schemeClr val="dk1"/>
              </a:solidFill>
              <a:latin typeface="Arial"/>
              <a:ea typeface="Arial"/>
              <a:cs typeface="Arial"/>
              <a:sym typeface="Arial"/>
            </a:endParaRPr>
          </a:p>
          <a:p>
            <a:pPr indent="0" lvl="0" marL="0" marR="0" rtl="0" algn="ctr">
              <a:lnSpc>
                <a:spcPct val="100000"/>
              </a:lnSpc>
              <a:spcBef>
                <a:spcPts val="140"/>
              </a:spcBef>
              <a:spcAft>
                <a:spcPts val="0"/>
              </a:spcAft>
              <a:buClr>
                <a:schemeClr val="dk1"/>
              </a:buClr>
              <a:buSzPts val="700"/>
              <a:buFont typeface="Arial"/>
              <a:buNone/>
            </a:pPr>
            <a:r>
              <a:t/>
            </a:r>
            <a:endParaRPr b="0" i="0" sz="700" u="none" cap="none" strike="noStrike">
              <a:solidFill>
                <a:schemeClr val="dk1"/>
              </a:solidFill>
              <a:latin typeface="Arial"/>
              <a:ea typeface="Arial"/>
              <a:cs typeface="Arial"/>
              <a:sym typeface="Arial"/>
            </a:endParaRPr>
          </a:p>
          <a:p>
            <a:pPr indent="0" lvl="0" marL="0" marR="0" rtl="0" algn="ctr">
              <a:lnSpc>
                <a:spcPct val="100000"/>
              </a:lnSpc>
              <a:spcBef>
                <a:spcPts val="140"/>
              </a:spcBef>
              <a:spcAft>
                <a:spcPts val="0"/>
              </a:spcAft>
              <a:buClr>
                <a:schemeClr val="dk1"/>
              </a:buClr>
              <a:buSzPts val="700"/>
              <a:buFont typeface="Arial"/>
              <a:buNone/>
            </a:pPr>
            <a:r>
              <a:t/>
            </a:r>
            <a:endParaRPr b="0" i="0" sz="700" u="none" cap="none" strike="noStrike">
              <a:solidFill>
                <a:schemeClr val="dk1"/>
              </a:solidFill>
              <a:latin typeface="Arial"/>
              <a:ea typeface="Arial"/>
              <a:cs typeface="Arial"/>
              <a:sym typeface="Arial"/>
            </a:endParaRPr>
          </a:p>
          <a:p>
            <a:pPr indent="0" lvl="0" marL="0" marR="0" rtl="0" algn="ctr">
              <a:lnSpc>
                <a:spcPct val="100000"/>
              </a:lnSpc>
              <a:spcBef>
                <a:spcPts val="140"/>
              </a:spcBef>
              <a:spcAft>
                <a:spcPts val="0"/>
              </a:spcAft>
              <a:buClr>
                <a:schemeClr val="dk1"/>
              </a:buClr>
              <a:buSzPts val="700"/>
              <a:buFont typeface="Arial"/>
              <a:buNone/>
            </a:pPr>
            <a:r>
              <a:t/>
            </a:r>
            <a:endParaRPr b="0" i="0" sz="700" u="none" cap="none" strike="noStrike">
              <a:solidFill>
                <a:schemeClr val="dk1"/>
              </a:solidFill>
              <a:latin typeface="Arial"/>
              <a:ea typeface="Arial"/>
              <a:cs typeface="Arial"/>
              <a:sym typeface="Arial"/>
            </a:endParaRPr>
          </a:p>
          <a:p>
            <a:pPr indent="0" lvl="0" marL="0" marR="0" rtl="0" algn="ctr">
              <a:lnSpc>
                <a:spcPct val="100000"/>
              </a:lnSpc>
              <a:spcBef>
                <a:spcPts val="140"/>
              </a:spcBef>
              <a:spcAft>
                <a:spcPts val="0"/>
              </a:spcAft>
              <a:buClr>
                <a:schemeClr val="dk1"/>
              </a:buClr>
              <a:buSzPts val="700"/>
              <a:buFont typeface="Arial"/>
              <a:buNone/>
            </a:pPr>
            <a:r>
              <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140"/>
              </a:spcBef>
              <a:spcAft>
                <a:spcPts val="0"/>
              </a:spcAft>
              <a:buClr>
                <a:schemeClr val="dk1"/>
              </a:buClr>
              <a:buSzPts val="700"/>
              <a:buFont typeface="Arial"/>
              <a:buNone/>
            </a:pPr>
            <a:r>
              <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140"/>
              </a:spcBef>
              <a:spcAft>
                <a:spcPts val="0"/>
              </a:spcAft>
              <a:buClr>
                <a:schemeClr val="dk1"/>
              </a:buClr>
              <a:buSzPts val="700"/>
              <a:buFont typeface="Arial"/>
              <a:buNone/>
            </a:pPr>
            <a:r>
              <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140"/>
              </a:spcBef>
              <a:spcAft>
                <a:spcPts val="0"/>
              </a:spcAft>
              <a:buClr>
                <a:schemeClr val="dk1"/>
              </a:buClr>
              <a:buSzPts val="700"/>
              <a:buFont typeface="Arial"/>
              <a:buNone/>
            </a:pPr>
            <a:r>
              <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140"/>
              </a:spcBef>
              <a:spcAft>
                <a:spcPts val="0"/>
              </a:spcAft>
              <a:buClr>
                <a:schemeClr val="dk1"/>
              </a:buClr>
              <a:buSzPts val="700"/>
              <a:buFont typeface="Arial"/>
              <a:buNone/>
            </a:pPr>
            <a:r>
              <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180"/>
              </a:spcBef>
              <a:spcAft>
                <a:spcPts val="0"/>
              </a:spcAft>
              <a:buClr>
                <a:schemeClr val="dk1"/>
              </a:buClr>
              <a:buSzPts val="900"/>
              <a:buFont typeface="Arial"/>
              <a:buNone/>
            </a:pPr>
            <a:r>
              <a:rPr b="0" lang="en-US" sz="900">
                <a:solidFill>
                  <a:schemeClr val="dk1"/>
                </a:solidFill>
                <a:latin typeface="Arial"/>
                <a:ea typeface="Arial"/>
                <a:cs typeface="Arial"/>
                <a:sym typeface="Arial"/>
              </a:rPr>
              <a:t>Most performance gains come from inclusion of MLP</a:t>
            </a:r>
            <a:endParaRPr b="0" i="0" sz="900" u="none" cap="none" strike="noStrike">
              <a:solidFill>
                <a:schemeClr val="dk1"/>
              </a:solidFill>
              <a:latin typeface="Arial"/>
              <a:ea typeface="Arial"/>
              <a:cs typeface="Arial"/>
              <a:sym typeface="Arial"/>
            </a:endParaRPr>
          </a:p>
        </p:txBody>
      </p:sp>
      <p:pic>
        <p:nvPicPr>
          <p:cNvPr id="120" name="Google Shape;120;p5"/>
          <p:cNvPicPr preferRelativeResize="0"/>
          <p:nvPr/>
        </p:nvPicPr>
        <p:blipFill rotWithShape="1">
          <a:blip r:embed="rId6">
            <a:alphaModFix/>
          </a:blip>
          <a:srcRect b="0" l="0" r="0" t="0"/>
          <a:stretch/>
        </p:blipFill>
        <p:spPr>
          <a:xfrm>
            <a:off x="5996600" y="4319401"/>
            <a:ext cx="2178677" cy="1643730"/>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478403" y="152400"/>
            <a:ext cx="6477000" cy="457200"/>
          </a:xfrm>
          <a:prstGeom prst="rect">
            <a:avLst/>
          </a:prstGeom>
          <a:noFill/>
          <a:ln>
            <a:noFill/>
          </a:ln>
        </p:spPr>
        <p:txBody>
          <a:bodyPr anchorCtr="0" anchor="b" bIns="45700" lIns="0" spcFirstLastPara="1" rIns="91425" wrap="square" tIns="45700">
            <a:noAutofit/>
          </a:bodyPr>
          <a:lstStyle/>
          <a:p>
            <a:pPr indent="0" lvl="0" marL="0" rtl="0" algn="l">
              <a:spcBef>
                <a:spcPts val="0"/>
              </a:spcBef>
              <a:spcAft>
                <a:spcPts val="0"/>
              </a:spcAft>
              <a:buNone/>
            </a:pPr>
            <a:r>
              <a:rPr lang="en-US" cap="none"/>
              <a:t>INTERPRETATION OF RESULTS </a:t>
            </a:r>
            <a:endParaRPr cap="none"/>
          </a:p>
        </p:txBody>
      </p:sp>
      <p:sp>
        <p:nvSpPr>
          <p:cNvPr id="126" name="Google Shape;126;p6"/>
          <p:cNvSpPr txBox="1"/>
          <p:nvPr>
            <p:ph idx="12" type="sldNum"/>
          </p:nvPr>
        </p:nvSpPr>
        <p:spPr>
          <a:xfrm>
            <a:off x="457200" y="6356351"/>
            <a:ext cx="458788"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127" name="Google Shape;127;p6"/>
          <p:cNvSpPr txBox="1"/>
          <p:nvPr>
            <p:ph idx="1" type="body"/>
          </p:nvPr>
        </p:nvSpPr>
        <p:spPr>
          <a:xfrm>
            <a:off x="503536" y="653145"/>
            <a:ext cx="5211662" cy="5565002"/>
          </a:xfrm>
          <a:prstGeom prst="rect">
            <a:avLst/>
          </a:prstGeom>
          <a:noFill/>
          <a:ln>
            <a:noFill/>
          </a:ln>
        </p:spPr>
        <p:txBody>
          <a:bodyPr anchorCtr="0" anchor="t" bIns="45700" lIns="0" spcFirstLastPara="1" rIns="91425" wrap="square" tIns="45700">
            <a:noAutofit/>
          </a:bodyPr>
          <a:lstStyle/>
          <a:p>
            <a:pPr indent="-257175" lvl="0" marL="265113" rtl="0" algn="l">
              <a:lnSpc>
                <a:spcPct val="110000"/>
              </a:lnSpc>
              <a:spcBef>
                <a:spcPts val="0"/>
              </a:spcBef>
              <a:spcAft>
                <a:spcPts val="0"/>
              </a:spcAft>
              <a:buSzPts val="1400"/>
              <a:buChar char="▪"/>
            </a:pPr>
            <a:r>
              <a:rPr lang="en-US" sz="1400"/>
              <a:t>Naïve Bayes shows that reasonable performance is achieved with low complexity on a simple model using measures of:</a:t>
            </a:r>
            <a:endParaRPr/>
          </a:p>
          <a:p>
            <a:pPr indent="-257175" lvl="0" marL="265113" rtl="0" algn="l">
              <a:lnSpc>
                <a:spcPct val="110000"/>
              </a:lnSpc>
              <a:spcBef>
                <a:spcPts val="600"/>
              </a:spcBef>
              <a:spcAft>
                <a:spcPts val="0"/>
              </a:spcAft>
              <a:buSzPts val="1400"/>
              <a:buChar char="▪"/>
            </a:pPr>
            <a:r>
              <a:rPr lang="en-US" sz="1400"/>
              <a:t>Logistic Regression models did not achieve good performance to a heuristic low # of inputs and good f1 score, nor did performance improve greatly over iterations in our experiment</a:t>
            </a:r>
            <a:endParaRPr/>
          </a:p>
          <a:p>
            <a:pPr indent="-257175" lvl="0" marL="265113" rtl="0" algn="l">
              <a:lnSpc>
                <a:spcPct val="110000"/>
              </a:lnSpc>
              <a:spcBef>
                <a:spcPts val="600"/>
              </a:spcBef>
              <a:spcAft>
                <a:spcPts val="0"/>
              </a:spcAft>
              <a:buSzPts val="1400"/>
              <a:buChar char="▪"/>
            </a:pPr>
            <a:r>
              <a:rPr lang="en-US" sz="1400"/>
              <a:t>Multilayer Perceptron models achieved the best performance against heuristic at the cost of computational complexity using measures of: </a:t>
            </a:r>
            <a:endParaRPr/>
          </a:p>
          <a:p>
            <a:pPr indent="-265113" lvl="1" marL="623888" rtl="0" algn="l">
              <a:lnSpc>
                <a:spcPct val="110000"/>
              </a:lnSpc>
              <a:spcBef>
                <a:spcPts val="600"/>
              </a:spcBef>
              <a:spcAft>
                <a:spcPts val="0"/>
              </a:spcAft>
              <a:buSzPts val="1200"/>
              <a:buChar char="▪"/>
            </a:pPr>
            <a:r>
              <a:rPr lang="en-US" sz="1200"/>
              <a:t>Simplest of MLPs tried used only measures of assist torque and steering wheel angle and achieved good performance</a:t>
            </a:r>
            <a:endParaRPr/>
          </a:p>
          <a:p>
            <a:pPr indent="0" lvl="0" marL="7938" rtl="0" algn="l">
              <a:lnSpc>
                <a:spcPct val="110000"/>
              </a:lnSpc>
              <a:spcBef>
                <a:spcPts val="600"/>
              </a:spcBef>
              <a:spcAft>
                <a:spcPts val="0"/>
              </a:spcAft>
              <a:buSzPts val="1400"/>
              <a:buNone/>
            </a:pPr>
            <a:r>
              <a:t/>
            </a:r>
            <a:endParaRPr sz="1400"/>
          </a:p>
          <a:p>
            <a:pPr indent="0" lvl="0" marL="7938" rtl="0" algn="l">
              <a:lnSpc>
                <a:spcPct val="110000"/>
              </a:lnSpc>
              <a:spcBef>
                <a:spcPts val="600"/>
              </a:spcBef>
              <a:spcAft>
                <a:spcPts val="0"/>
              </a:spcAft>
              <a:buSzPts val="1400"/>
              <a:buNone/>
            </a:pPr>
            <a:r>
              <a:t/>
            </a:r>
            <a:endParaRPr sz="1400"/>
          </a:p>
        </p:txBody>
      </p:sp>
      <p:sp>
        <p:nvSpPr>
          <p:cNvPr id="128" name="Google Shape;128;p6"/>
          <p:cNvSpPr/>
          <p:nvPr/>
        </p:nvSpPr>
        <p:spPr>
          <a:xfrm>
            <a:off x="6178733" y="978984"/>
            <a:ext cx="3261362" cy="646331"/>
          </a:xfrm>
          <a:prstGeom prst="rect">
            <a:avLst/>
          </a:prstGeom>
          <a:noFill/>
          <a:ln>
            <a:noFill/>
          </a:ln>
        </p:spPr>
        <p:txBody>
          <a:bodyPr anchorCtr="0" anchor="t" bIns="45700" lIns="91425" spcFirstLastPara="1" rIns="91425" wrap="square" tIns="45700">
            <a:spAutoFit/>
          </a:bodyPr>
          <a:lstStyle/>
          <a:p>
            <a:pPr indent="-228600" lvl="0" marL="236538" marR="0" rtl="0" algn="l">
              <a:spcBef>
                <a:spcPts val="0"/>
              </a:spcBef>
              <a:spcAft>
                <a:spcPts val="0"/>
              </a:spcAft>
              <a:buClr>
                <a:schemeClr val="dk1"/>
              </a:buClr>
              <a:buSzPts val="1200"/>
              <a:buFont typeface="Arial"/>
              <a:buAutoNum type="arabicPeriod"/>
            </a:pPr>
            <a:r>
              <a:rPr lang="en-US" sz="1200">
                <a:solidFill>
                  <a:schemeClr val="dk1"/>
                </a:solidFill>
                <a:latin typeface="Arial"/>
                <a:ea typeface="Arial"/>
                <a:cs typeface="Arial"/>
                <a:sym typeface="Arial"/>
              </a:rPr>
              <a:t>Assist torque</a:t>
            </a:r>
            <a:endParaRPr/>
          </a:p>
          <a:p>
            <a:pPr indent="-228600" lvl="0" marL="236538" marR="0" rtl="0" algn="l">
              <a:spcBef>
                <a:spcPts val="0"/>
              </a:spcBef>
              <a:spcAft>
                <a:spcPts val="0"/>
              </a:spcAft>
              <a:buClr>
                <a:schemeClr val="dk1"/>
              </a:buClr>
              <a:buSzPts val="1200"/>
              <a:buFont typeface="Arial"/>
              <a:buAutoNum type="arabicPeriod"/>
            </a:pPr>
            <a:r>
              <a:rPr lang="en-US" sz="1200">
                <a:solidFill>
                  <a:schemeClr val="dk1"/>
                </a:solidFill>
                <a:latin typeface="Arial"/>
                <a:ea typeface="Arial"/>
                <a:cs typeface="Arial"/>
                <a:sym typeface="Arial"/>
              </a:rPr>
              <a:t>Steering wheel angle offset </a:t>
            </a:r>
            <a:endParaRPr/>
          </a:p>
          <a:p>
            <a:pPr indent="-228600" lvl="0" marL="236538" marR="0" rtl="0" algn="l">
              <a:spcBef>
                <a:spcPts val="0"/>
              </a:spcBef>
              <a:spcAft>
                <a:spcPts val="0"/>
              </a:spcAft>
              <a:buClr>
                <a:schemeClr val="dk1"/>
              </a:buClr>
              <a:buSzPts val="1200"/>
              <a:buFont typeface="Arial"/>
              <a:buAutoNum type="arabicPeriod"/>
            </a:pPr>
            <a:r>
              <a:rPr lang="en-US" sz="1200">
                <a:solidFill>
                  <a:schemeClr val="dk1"/>
                </a:solidFill>
                <a:latin typeface="Arial"/>
                <a:ea typeface="Arial"/>
                <a:cs typeface="Arial"/>
                <a:sym typeface="Arial"/>
              </a:rPr>
              <a:t>Vehicle speed </a:t>
            </a:r>
            <a:endParaRPr/>
          </a:p>
        </p:txBody>
      </p:sp>
      <p:sp>
        <p:nvSpPr>
          <p:cNvPr id="129" name="Google Shape;129;p6"/>
          <p:cNvSpPr/>
          <p:nvPr/>
        </p:nvSpPr>
        <p:spPr>
          <a:xfrm>
            <a:off x="6161314" y="2461374"/>
            <a:ext cx="2608218" cy="1200329"/>
          </a:xfrm>
          <a:prstGeom prst="rect">
            <a:avLst/>
          </a:prstGeom>
          <a:noFill/>
          <a:ln>
            <a:noFill/>
          </a:ln>
        </p:spPr>
        <p:txBody>
          <a:bodyPr anchorCtr="0" anchor="t" bIns="45700" lIns="91425" spcFirstLastPara="1" rIns="91425" wrap="square" tIns="45700">
            <a:spAutoFit/>
          </a:bodyPr>
          <a:lstStyle/>
          <a:p>
            <a:pPr indent="-228600" lvl="0" marL="236538" marR="0" rtl="0" algn="l">
              <a:spcBef>
                <a:spcPts val="0"/>
              </a:spcBef>
              <a:spcAft>
                <a:spcPts val="0"/>
              </a:spcAft>
              <a:buClr>
                <a:schemeClr val="dk1"/>
              </a:buClr>
              <a:buSzPts val="1200"/>
              <a:buFont typeface="Arial"/>
              <a:buAutoNum type="arabicPeriod"/>
            </a:pPr>
            <a:r>
              <a:rPr lang="en-US" sz="1200">
                <a:solidFill>
                  <a:schemeClr val="dk1"/>
                </a:solidFill>
                <a:latin typeface="Arial"/>
                <a:ea typeface="Arial"/>
                <a:cs typeface="Arial"/>
                <a:sym typeface="Arial"/>
              </a:rPr>
              <a:t>Assist torque</a:t>
            </a:r>
            <a:endParaRPr/>
          </a:p>
          <a:p>
            <a:pPr indent="-228600" lvl="0" marL="236538" marR="0" rtl="0" algn="l">
              <a:spcBef>
                <a:spcPts val="0"/>
              </a:spcBef>
              <a:spcAft>
                <a:spcPts val="0"/>
              </a:spcAft>
              <a:buClr>
                <a:schemeClr val="dk1"/>
              </a:buClr>
              <a:buSzPts val="1200"/>
              <a:buFont typeface="Arial"/>
              <a:buAutoNum type="arabicPeriod"/>
            </a:pPr>
            <a:r>
              <a:rPr lang="en-US" sz="1200">
                <a:solidFill>
                  <a:schemeClr val="dk1"/>
                </a:solidFill>
                <a:latin typeface="Arial"/>
                <a:ea typeface="Arial"/>
                <a:cs typeface="Arial"/>
                <a:sym typeface="Arial"/>
              </a:rPr>
              <a:t>Input torque</a:t>
            </a:r>
            <a:endParaRPr/>
          </a:p>
          <a:p>
            <a:pPr indent="-228600" lvl="0" marL="236538" marR="0" rtl="0" algn="l">
              <a:spcBef>
                <a:spcPts val="0"/>
              </a:spcBef>
              <a:spcAft>
                <a:spcPts val="0"/>
              </a:spcAft>
              <a:buClr>
                <a:schemeClr val="dk1"/>
              </a:buClr>
              <a:buSzPts val="1200"/>
              <a:buFont typeface="Arial"/>
              <a:buAutoNum type="arabicPeriod"/>
            </a:pPr>
            <a:r>
              <a:rPr lang="en-US" sz="1200">
                <a:solidFill>
                  <a:schemeClr val="dk1"/>
                </a:solidFill>
                <a:latin typeface="Arial"/>
                <a:ea typeface="Arial"/>
                <a:cs typeface="Arial"/>
                <a:sym typeface="Arial"/>
              </a:rPr>
              <a:t>Steering wheel angle offset </a:t>
            </a:r>
            <a:endParaRPr/>
          </a:p>
          <a:p>
            <a:pPr indent="-228600" lvl="0" marL="236538" marR="0" rtl="0" algn="l">
              <a:spcBef>
                <a:spcPts val="0"/>
              </a:spcBef>
              <a:spcAft>
                <a:spcPts val="0"/>
              </a:spcAft>
              <a:buClr>
                <a:schemeClr val="dk1"/>
              </a:buClr>
              <a:buSzPts val="1200"/>
              <a:buFont typeface="Arial"/>
              <a:buAutoNum type="arabicPeriod"/>
            </a:pPr>
            <a:r>
              <a:rPr lang="en-US" sz="1200">
                <a:solidFill>
                  <a:schemeClr val="dk1"/>
                </a:solidFill>
                <a:latin typeface="Arial"/>
                <a:ea typeface="Arial"/>
                <a:cs typeface="Arial"/>
                <a:sym typeface="Arial"/>
              </a:rPr>
              <a:t>Vehicle speed</a:t>
            </a:r>
            <a:endParaRPr/>
          </a:p>
          <a:p>
            <a:pPr indent="-228600" lvl="0" marL="236538" marR="0" rtl="0" algn="l">
              <a:spcBef>
                <a:spcPts val="0"/>
              </a:spcBef>
              <a:spcAft>
                <a:spcPts val="0"/>
              </a:spcAft>
              <a:buClr>
                <a:schemeClr val="dk1"/>
              </a:buClr>
              <a:buSzPts val="1200"/>
              <a:buFont typeface="Arial"/>
              <a:buAutoNum type="arabicPeriod"/>
            </a:pPr>
            <a:r>
              <a:rPr lang="en-US" sz="1200">
                <a:solidFill>
                  <a:schemeClr val="dk1"/>
                </a:solidFill>
                <a:latin typeface="Arial"/>
                <a:ea typeface="Arial"/>
                <a:cs typeface="Arial"/>
                <a:sym typeface="Arial"/>
              </a:rPr>
              <a:t>Longitudinal acceleration</a:t>
            </a:r>
            <a:endParaRPr/>
          </a:p>
          <a:p>
            <a:pPr indent="-228600" lvl="0" marL="236538" marR="0" rtl="0" algn="l">
              <a:spcBef>
                <a:spcPts val="0"/>
              </a:spcBef>
              <a:spcAft>
                <a:spcPts val="0"/>
              </a:spcAft>
              <a:buClr>
                <a:schemeClr val="dk1"/>
              </a:buClr>
              <a:buSzPts val="1200"/>
              <a:buFont typeface="Arial"/>
              <a:buAutoNum type="arabicPeriod"/>
            </a:pPr>
            <a:r>
              <a:rPr lang="en-US" sz="1200">
                <a:solidFill>
                  <a:schemeClr val="dk1"/>
                </a:solidFill>
                <a:latin typeface="Arial"/>
                <a:ea typeface="Arial"/>
                <a:cs typeface="Arial"/>
                <a:sym typeface="Arial"/>
              </a:rPr>
              <a:t>Front wheel speed difference</a:t>
            </a:r>
            <a:endParaRPr/>
          </a:p>
        </p:txBody>
      </p:sp>
      <p:sp>
        <p:nvSpPr>
          <p:cNvPr id="130" name="Google Shape;130;p6"/>
          <p:cNvSpPr/>
          <p:nvPr/>
        </p:nvSpPr>
        <p:spPr>
          <a:xfrm>
            <a:off x="5593276" y="2560318"/>
            <a:ext cx="568038" cy="1001486"/>
          </a:xfrm>
          <a:prstGeom prst="leftBrace">
            <a:avLst>
              <a:gd fmla="val 8333" name="adj1"/>
              <a:gd fmla="val 52609" name="adj2"/>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1" name="Google Shape;131;p6"/>
          <p:cNvSpPr/>
          <p:nvPr/>
        </p:nvSpPr>
        <p:spPr>
          <a:xfrm>
            <a:off x="5610695" y="1041859"/>
            <a:ext cx="568038" cy="508264"/>
          </a:xfrm>
          <a:prstGeom prst="leftBrace">
            <a:avLst>
              <a:gd fmla="val 8333" name="adj1"/>
              <a:gd fmla="val 44783" name="adj2"/>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2" name="Google Shape;132;p6"/>
          <p:cNvSpPr txBox="1"/>
          <p:nvPr/>
        </p:nvSpPr>
        <p:spPr>
          <a:xfrm>
            <a:off x="457200" y="3799907"/>
            <a:ext cx="8312332" cy="2296013"/>
          </a:xfrm>
          <a:prstGeom prst="rect">
            <a:avLst/>
          </a:prstGeom>
          <a:noFill/>
          <a:ln>
            <a:noFill/>
          </a:ln>
        </p:spPr>
        <p:txBody>
          <a:bodyPr anchorCtr="0" anchor="t" bIns="45700" lIns="91425" spcFirstLastPara="1" rIns="91425" wrap="square" tIns="45700">
            <a:spAutoFit/>
          </a:bodyPr>
          <a:lstStyle/>
          <a:p>
            <a:pPr indent="0" lvl="0" marL="7938" marR="0" rtl="0" algn="l">
              <a:lnSpc>
                <a:spcPct val="110000"/>
              </a:lnSpc>
              <a:spcBef>
                <a:spcPts val="0"/>
              </a:spcBef>
              <a:spcAft>
                <a:spcPts val="0"/>
              </a:spcAft>
              <a:buNone/>
            </a:pPr>
            <a:r>
              <a:rPr lang="en-US" sz="1400">
                <a:solidFill>
                  <a:schemeClr val="dk1"/>
                </a:solidFill>
                <a:latin typeface="Arial"/>
                <a:ea typeface="Arial"/>
                <a:cs typeface="Arial"/>
                <a:sym typeface="Arial"/>
              </a:rPr>
              <a:t>Best ensemble model of 3 MLP models  achieves 1.7% false positive rate without from raw signal values. </a:t>
            </a:r>
            <a:endParaRPr/>
          </a:p>
          <a:p>
            <a:pPr indent="0" lvl="0" marL="7938" marR="0" rtl="0" algn="l">
              <a:lnSpc>
                <a:spcPct val="110000"/>
              </a:lnSpc>
              <a:spcBef>
                <a:spcPts val="600"/>
              </a:spcBef>
              <a:spcAft>
                <a:spcPts val="0"/>
              </a:spcAft>
              <a:buNone/>
            </a:pPr>
            <a:r>
              <a:rPr lang="en-US" sz="1400">
                <a:solidFill>
                  <a:schemeClr val="dk1"/>
                </a:solidFill>
                <a:latin typeface="Arial"/>
                <a:ea typeface="Arial"/>
                <a:cs typeface="Arial"/>
                <a:sym typeface="Arial"/>
              </a:rPr>
              <a:t>We can learn what’s important in the input signals for classification from model parameters from training – like a secondary exploratory data analysis</a:t>
            </a:r>
            <a:endParaRPr/>
          </a:p>
          <a:p>
            <a:pPr indent="0" lvl="0" marL="7938" marR="0" rtl="0" algn="l">
              <a:lnSpc>
                <a:spcPct val="110000"/>
              </a:lnSpc>
              <a:spcBef>
                <a:spcPts val="600"/>
              </a:spcBef>
              <a:spcAft>
                <a:spcPts val="0"/>
              </a:spcAft>
              <a:buNone/>
            </a:pPr>
            <a:r>
              <a:rPr lang="en-US" sz="1400">
                <a:solidFill>
                  <a:schemeClr val="dk1"/>
                </a:solidFill>
                <a:latin typeface="Arial"/>
                <a:ea typeface="Arial"/>
                <a:cs typeface="Arial"/>
                <a:sym typeface="Arial"/>
              </a:rPr>
              <a:t>All signals had limited ability to predict output based on their mutual information scores,  but together they can predict well without any feature engineering. </a:t>
            </a:r>
            <a:endParaRPr/>
          </a:p>
          <a:p>
            <a:pPr indent="0" lvl="0" marL="7938" marR="0" rtl="0" algn="l">
              <a:lnSpc>
                <a:spcPct val="110000"/>
              </a:lnSpc>
              <a:spcBef>
                <a:spcPts val="600"/>
              </a:spcBef>
              <a:spcAft>
                <a:spcPts val="0"/>
              </a:spcAft>
              <a:buNone/>
            </a:pPr>
            <a:r>
              <a:rPr lang="en-US" sz="1400">
                <a:solidFill>
                  <a:schemeClr val="dk1"/>
                </a:solidFill>
                <a:latin typeface="Arial"/>
                <a:ea typeface="Arial"/>
                <a:cs typeface="Arial"/>
                <a:sym typeface="Arial"/>
              </a:rPr>
              <a:t>Feature engineering may be able to improve performance and/or reduce complexity </a:t>
            </a:r>
            <a:endParaRPr/>
          </a:p>
          <a:p>
            <a:pPr indent="0" lvl="0" marL="0" marR="0" rtl="0" algn="l">
              <a:lnSpc>
                <a:spcPct val="110000"/>
              </a:lnSpc>
              <a:spcBef>
                <a:spcPts val="60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468000" y="150212"/>
            <a:ext cx="8418393" cy="469900"/>
          </a:xfrm>
          <a:prstGeom prst="rect">
            <a:avLst/>
          </a:prstGeom>
          <a:noFill/>
          <a:ln>
            <a:noFill/>
          </a:ln>
        </p:spPr>
        <p:txBody>
          <a:bodyPr anchorCtr="0" anchor="b" bIns="45700" lIns="0" spcFirstLastPara="1" rIns="91425" wrap="square" tIns="45700">
            <a:noAutofit/>
          </a:bodyPr>
          <a:lstStyle/>
          <a:p>
            <a:pPr indent="0" lvl="0" marL="0" rtl="0" algn="l">
              <a:spcBef>
                <a:spcPts val="0"/>
              </a:spcBef>
              <a:spcAft>
                <a:spcPts val="0"/>
              </a:spcAft>
              <a:buNone/>
            </a:pPr>
            <a:r>
              <a:rPr lang="en-US"/>
              <a:t>QUANTIFIED BENEFITS</a:t>
            </a:r>
            <a:endParaRPr/>
          </a:p>
        </p:txBody>
      </p:sp>
      <p:sp>
        <p:nvSpPr>
          <p:cNvPr id="138" name="Google Shape;138;p7"/>
          <p:cNvSpPr txBox="1"/>
          <p:nvPr>
            <p:ph idx="11" type="ftr"/>
          </p:nvPr>
        </p:nvSpPr>
        <p:spPr>
          <a:xfrm>
            <a:off x="915988" y="6356351"/>
            <a:ext cx="6626227"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2019 GLOBAL VCSE INNOVATION AWARDS   |   FORD CONFIDENTIAL</a:t>
            </a:r>
            <a:endParaRPr/>
          </a:p>
        </p:txBody>
      </p:sp>
      <p:sp>
        <p:nvSpPr>
          <p:cNvPr id="139" name="Google Shape;139;p7"/>
          <p:cNvSpPr txBox="1"/>
          <p:nvPr>
            <p:ph idx="12" type="sldNum"/>
          </p:nvPr>
        </p:nvSpPr>
        <p:spPr>
          <a:xfrm>
            <a:off x="457200" y="6356351"/>
            <a:ext cx="458788"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0" name="Google Shape;140;p7"/>
          <p:cNvSpPr txBox="1"/>
          <p:nvPr/>
        </p:nvSpPr>
        <p:spPr>
          <a:xfrm>
            <a:off x="261951" y="766354"/>
            <a:ext cx="8830490" cy="60631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Michelin: </a:t>
            </a:r>
            <a:r>
              <a:rPr lang="en-US" sz="1400">
                <a:solidFill>
                  <a:schemeClr val="dk1"/>
                </a:solidFill>
                <a:latin typeface="Arial"/>
                <a:ea typeface="Arial"/>
                <a:cs typeface="Arial"/>
                <a:sym typeface="Arial"/>
              </a:rPr>
              <a:t>“Early tire removal wastes $25 billion each year, and 400 million wasted tires per year go to landfill, the equivalent of 35 million tons of carbon dioxide emissions.” See .pdf for source.  </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Improper tire wear due to wheel misalignment in passenger vehicles results in negative side effects for customers, Ford and the environment. Reducing premature wear can improve user experience, reduce Ford’s landfill contribution, reduce carbon emissions, and save money. </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User experience: </a:t>
            </a:r>
            <a:endParaRPr/>
          </a:p>
          <a:p>
            <a:pPr indent="0" lvl="1" marL="457200" marR="0" rtl="0" algn="l">
              <a:spcBef>
                <a:spcPts val="0"/>
              </a:spcBef>
              <a:spcAft>
                <a:spcPts val="0"/>
              </a:spcAft>
              <a:buNone/>
            </a:pPr>
            <a:r>
              <a:rPr b="0" i="0" lang="en-US" sz="1400" u="none" cap="none" strike="noStrike">
                <a:solidFill>
                  <a:schemeClr val="dk1"/>
                </a:solidFill>
                <a:latin typeface="Arial"/>
                <a:ea typeface="Arial"/>
                <a:cs typeface="Arial"/>
                <a:sym typeface="Arial"/>
              </a:rPr>
              <a:t>Imagine visiting a Ford dealership for routine service where you learn that your tires are worn due to a compromised ball joint ($200), an alignment is needed ($150), and your tires need to be replaced ($400). A surprise $750 is not what the customer wants to experience. </a:t>
            </a:r>
            <a:endParaRPr/>
          </a:p>
          <a:p>
            <a:pPr indent="0" lvl="1" marL="45720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1" marL="457200" marR="0" rtl="0" algn="l">
              <a:spcBef>
                <a:spcPts val="0"/>
              </a:spcBef>
              <a:spcAft>
                <a:spcPts val="0"/>
              </a:spcAft>
              <a:buNone/>
            </a:pPr>
            <a:r>
              <a:rPr b="0" i="0" lang="en-US" sz="1400" u="none" cap="none" strike="noStrike">
                <a:solidFill>
                  <a:schemeClr val="dk1"/>
                </a:solidFill>
                <a:latin typeface="Arial"/>
                <a:ea typeface="Arial"/>
                <a:cs typeface="Arial"/>
                <a:sym typeface="Arial"/>
              </a:rPr>
              <a:t>Imagine instead seeing this notification: “Your Ford vehicle has detected that your vehicle requires service to avoid uneven tire wear. Would you like to schedule an appointment at a service center?”</a:t>
            </a:r>
            <a:endParaRPr/>
          </a:p>
          <a:p>
            <a:pPr indent="0" lvl="1" marL="45720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Even though both scenarios are costly for the customer, preventing extra expense is preferable.</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Warranty Claim Reduction: (Example)</a:t>
            </a:r>
            <a:endParaRPr/>
          </a:p>
          <a:p>
            <a:pPr indent="0" lvl="1" marL="457200" marR="0" rtl="0" algn="l">
              <a:spcBef>
                <a:spcPts val="0"/>
              </a:spcBef>
              <a:spcAft>
                <a:spcPts val="0"/>
              </a:spcAft>
              <a:buNone/>
            </a:pPr>
            <a:r>
              <a:rPr b="0" i="0" lang="en-US" sz="1400" u="none" cap="none" strike="noStrike">
                <a:solidFill>
                  <a:schemeClr val="dk1"/>
                </a:solidFill>
                <a:latin typeface="Arial"/>
                <a:ea typeface="Arial"/>
                <a:cs typeface="Arial"/>
                <a:sym typeface="Arial"/>
              </a:rPr>
              <a:t>Assume that 1 R/1000 could be prevented if the customer could receive notice of their need for an alignment. </a:t>
            </a:r>
            <a:endParaRPr/>
          </a:p>
          <a:p>
            <a:pPr indent="0" lvl="1" marL="457200" marR="0" rtl="0" algn="l">
              <a:spcBef>
                <a:spcPts val="0"/>
              </a:spcBef>
              <a:spcAft>
                <a:spcPts val="0"/>
              </a:spcAft>
              <a:buNone/>
            </a:pPr>
            <a:r>
              <a:rPr b="0" i="0" lang="en-US" sz="1400" u="none" cap="none" strike="noStrike">
                <a:solidFill>
                  <a:schemeClr val="dk1"/>
                </a:solidFill>
                <a:latin typeface="Arial"/>
                <a:ea typeface="Arial"/>
                <a:cs typeface="Arial"/>
                <a:sym typeface="Arial"/>
              </a:rPr>
              <a:t>Assume that 70% of customers act on the diagnostic before their tires wear too much and need to be replaced. </a:t>
            </a:r>
            <a:endParaRPr/>
          </a:p>
          <a:p>
            <a:pPr indent="0" lvl="1" marL="457200" marR="0" rtl="0" algn="l">
              <a:spcBef>
                <a:spcPts val="0"/>
              </a:spcBef>
              <a:spcAft>
                <a:spcPts val="0"/>
              </a:spcAft>
              <a:buNone/>
            </a:pPr>
            <a:r>
              <a:rPr b="0" i="0" lang="en-US" sz="1400" u="none" cap="none" strike="noStrike">
                <a:solidFill>
                  <a:schemeClr val="dk1"/>
                </a:solidFill>
                <a:latin typeface="Arial"/>
                <a:ea typeface="Arial"/>
                <a:cs typeface="Arial"/>
                <a:sym typeface="Arial"/>
              </a:rPr>
              <a:t>Assume that only the front tires wear improperly, and that each tire costs $200 to replace.  </a:t>
            </a:r>
            <a:endParaRPr/>
          </a:p>
          <a:p>
            <a:pPr indent="0" lvl="1" marL="457200" marR="0" rtl="0" algn="l">
              <a:spcBef>
                <a:spcPts val="0"/>
              </a:spcBef>
              <a:spcAft>
                <a:spcPts val="0"/>
              </a:spcAft>
              <a:buNone/>
            </a:pPr>
            <a:r>
              <a:rPr b="0" i="0" lang="en-US" sz="1400" u="none" cap="none" strike="noStrike">
                <a:solidFill>
                  <a:schemeClr val="dk1"/>
                </a:solidFill>
                <a:latin typeface="Arial"/>
                <a:ea typeface="Arial"/>
                <a:cs typeface="Arial"/>
                <a:sym typeface="Arial"/>
              </a:rPr>
              <a:t>Assume 2.5 mil vehicles sold per year. </a:t>
            </a:r>
            <a:endParaRPr/>
          </a:p>
          <a:p>
            <a:pPr indent="0" lvl="1" marL="45720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Possible warranty savings per year: $700,000</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Further study is of warranty claims is required to better quantify the warranty impact. </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graphicFrame>
        <p:nvGraphicFramePr>
          <p:cNvPr id="141" name="Google Shape;141;p7"/>
          <p:cNvGraphicFramePr/>
          <p:nvPr/>
        </p:nvGraphicFramePr>
        <p:xfrm>
          <a:off x="7793059" y="1042376"/>
          <a:ext cx="680782" cy="350995"/>
        </p:xfrm>
        <a:graphic>
          <a:graphicData uri="http://schemas.openxmlformats.org/presentationml/2006/ole">
            <mc:AlternateContent>
              <mc:Choice Requires="v">
                <p:oleObj r:id="rId4" imgH="350995" imgW="680782" progId="Package" spid="_x0000_s1">
                  <p:embed/>
                </p:oleObj>
              </mc:Choice>
              <mc:Fallback>
                <p:oleObj r:id="rId5" imgH="350995" imgW="680782" progId="Package">
                  <p:embed/>
                  <p:pic>
                    <p:nvPicPr>
                      <p:cNvPr id="141" name="Google Shape;141;p7"/>
                      <p:cNvPicPr preferRelativeResize="0"/>
                      <p:nvPr/>
                    </p:nvPicPr>
                    <p:blipFill rotWithShape="1">
                      <a:blip r:embed="rId6">
                        <a:alphaModFix/>
                      </a:blip>
                      <a:srcRect b="0" l="0" r="0" t="0"/>
                      <a:stretch/>
                    </p:blipFill>
                    <p:spPr>
                      <a:xfrm>
                        <a:off x="7793059" y="1042376"/>
                        <a:ext cx="680782" cy="350995"/>
                      </a:xfrm>
                      <a:prstGeom prst="rect">
                        <a:avLst/>
                      </a:prstGeom>
                      <a:noFill/>
                      <a:ln>
                        <a:noFill/>
                      </a:ln>
                    </p:spPr>
                  </p:pic>
                </p:oleObj>
              </mc:Fallback>
            </mc:AlternateContent>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468000" y="150212"/>
            <a:ext cx="8418393" cy="469900"/>
          </a:xfrm>
          <a:prstGeom prst="rect">
            <a:avLst/>
          </a:prstGeom>
          <a:noFill/>
          <a:ln>
            <a:noFill/>
          </a:ln>
        </p:spPr>
        <p:txBody>
          <a:bodyPr anchorCtr="0" anchor="b" bIns="45700" lIns="0" spcFirstLastPara="1" rIns="91425" wrap="square" tIns="45700">
            <a:noAutofit/>
          </a:bodyPr>
          <a:lstStyle/>
          <a:p>
            <a:pPr indent="0" lvl="0" marL="0" rtl="0" algn="l">
              <a:spcBef>
                <a:spcPts val="0"/>
              </a:spcBef>
              <a:spcAft>
                <a:spcPts val="0"/>
              </a:spcAft>
              <a:buNone/>
            </a:pPr>
            <a:r>
              <a:rPr lang="en-US"/>
              <a:t>IMPLEMENTATION PLAN</a:t>
            </a:r>
            <a:endParaRPr/>
          </a:p>
        </p:txBody>
      </p:sp>
      <p:sp>
        <p:nvSpPr>
          <p:cNvPr id="147" name="Google Shape;147;p8"/>
          <p:cNvSpPr txBox="1"/>
          <p:nvPr>
            <p:ph idx="11" type="ftr"/>
          </p:nvPr>
        </p:nvSpPr>
        <p:spPr>
          <a:xfrm>
            <a:off x="915988" y="6356351"/>
            <a:ext cx="6626227"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2019 GLOBAL VCSE INNOVATION AWARDS   |   FORD CONFIDENTIAL</a:t>
            </a:r>
            <a:endParaRPr/>
          </a:p>
        </p:txBody>
      </p:sp>
      <p:sp>
        <p:nvSpPr>
          <p:cNvPr id="148" name="Google Shape;148;p8"/>
          <p:cNvSpPr txBox="1"/>
          <p:nvPr>
            <p:ph idx="12" type="sldNum"/>
          </p:nvPr>
        </p:nvSpPr>
        <p:spPr>
          <a:xfrm>
            <a:off x="457200" y="6356351"/>
            <a:ext cx="458788"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9" name="Google Shape;149;p8"/>
          <p:cNvSpPr txBox="1"/>
          <p:nvPr/>
        </p:nvSpPr>
        <p:spPr>
          <a:xfrm>
            <a:off x="387093" y="821906"/>
            <a:ext cx="8580206" cy="60939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Short Term (1-3 months)</a:t>
            </a:r>
            <a:endParaRPr/>
          </a:p>
          <a:p>
            <a:pPr indent="-228600" lvl="0" marL="2286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Investigate that models/model topologies can absorb ratio and ordinal features</a:t>
            </a:r>
            <a:endParaRPr/>
          </a:p>
          <a:p>
            <a:pPr indent="-228600" lvl="0" marL="2286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Perform feature engineering according to the mechanisms available in PARSED spec or other methods</a:t>
            </a:r>
            <a:endParaRPr/>
          </a:p>
          <a:p>
            <a:pPr indent="-228600" lvl="0" marL="2286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Perform experiments and exploratory data analysis on engineered dataset seeking to improve performance and/or complexity </a:t>
            </a:r>
            <a:endParaRPr/>
          </a:p>
          <a:p>
            <a:pPr indent="-228600" lvl="0" marL="2286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Study true warranty cost to Ford </a:t>
            </a:r>
            <a:endParaRPr/>
          </a:p>
          <a:p>
            <a:pPr indent="-228600" lvl="0" marL="2286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Discuss project with more stakeholders</a:t>
            </a:r>
            <a:endParaRPr/>
          </a:p>
          <a:p>
            <a:pPr indent="-228600" lvl="0" marL="2286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Draft patent/SAE paper with findings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Longer Term (3-6 months)</a:t>
            </a:r>
            <a:endParaRPr/>
          </a:p>
          <a:p>
            <a:pPr indent="-228600" lvl="0" marL="2286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Study feasibility of topologies for an in-vehicle or online diagnostic with planned FNV2/3 technology</a:t>
            </a:r>
            <a:endParaRPr/>
          </a:p>
          <a:p>
            <a:pPr indent="-228600" lvl="1" marL="685800" marR="0" rtl="0" algn="l">
              <a:spcBef>
                <a:spcPts val="0"/>
              </a:spcBef>
              <a:spcAft>
                <a:spcPts val="0"/>
              </a:spcAft>
              <a:buClr>
                <a:schemeClr val="dk1"/>
              </a:buClr>
              <a:buSzPts val="1800"/>
              <a:buFont typeface="Arial"/>
              <a:buAutoNum type="alphaUcPeriod"/>
            </a:pPr>
            <a:r>
              <a:rPr b="0" i="0" lang="en-US" sz="1800" u="none" cap="none" strike="noStrike">
                <a:solidFill>
                  <a:schemeClr val="dk1"/>
                </a:solidFill>
                <a:latin typeface="Arial"/>
                <a:ea typeface="Arial"/>
                <a:cs typeface="Arial"/>
                <a:sym typeface="Arial"/>
              </a:rPr>
              <a:t>In-vehicle: deployment of successful models and feature engineering to research hardware</a:t>
            </a:r>
            <a:endParaRPr/>
          </a:p>
          <a:p>
            <a:pPr indent="-228600" lvl="1" marL="685800" marR="0" rtl="0" algn="l">
              <a:spcBef>
                <a:spcPts val="0"/>
              </a:spcBef>
              <a:spcAft>
                <a:spcPts val="0"/>
              </a:spcAft>
              <a:buClr>
                <a:schemeClr val="dk1"/>
              </a:buClr>
              <a:buSzPts val="1800"/>
              <a:buFont typeface="Arial"/>
              <a:buAutoNum type="alphaUcPeriod"/>
            </a:pPr>
            <a:r>
              <a:rPr b="0" i="0" lang="en-US" sz="1800" u="none" cap="none" strike="noStrike">
                <a:solidFill>
                  <a:schemeClr val="dk1"/>
                </a:solidFill>
                <a:latin typeface="Arial"/>
                <a:ea typeface="Arial"/>
                <a:cs typeface="Arial"/>
                <a:sym typeface="Arial"/>
              </a:rPr>
              <a:t>Online: Deployment of feature engineering and over the air data collection and deployment of online models for diagnostic</a:t>
            </a:r>
            <a:endParaRPr/>
          </a:p>
          <a:p>
            <a:pPr indent="-228600" lvl="0" marL="2286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Evaluate stakeholder interest, business case, and possibility for implementation on research fleet. </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Divider">
  <a:themeElements>
    <a:clrScheme name="Ford_GLS_3_0_Colors">
      <a:dk1>
        <a:srgbClr val="474847"/>
      </a:dk1>
      <a:lt1>
        <a:srgbClr val="FFFFFF"/>
      </a:lt1>
      <a:dk2>
        <a:srgbClr val="91A3B0"/>
      </a:dk2>
      <a:lt2>
        <a:srgbClr val="FFFFFF"/>
      </a:lt2>
      <a:accent1>
        <a:srgbClr val="455968"/>
      </a:accent1>
      <a:accent2>
        <a:srgbClr val="003478"/>
      </a:accent2>
      <a:accent3>
        <a:srgbClr val="99CC33"/>
      </a:accent3>
      <a:accent4>
        <a:srgbClr val="00A9E0"/>
      </a:accent4>
      <a:accent5>
        <a:srgbClr val="999999"/>
      </a:accent5>
      <a:accent6>
        <a:srgbClr val="FF66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LS_3_0_PPT_Template_R01">
  <a:themeElements>
    <a:clrScheme name="Ford">
      <a:dk1>
        <a:srgbClr val="425968"/>
      </a:dk1>
      <a:lt1>
        <a:srgbClr val="FFFFFF"/>
      </a:lt1>
      <a:dk2>
        <a:srgbClr val="003478"/>
      </a:dk2>
      <a:lt2>
        <a:srgbClr val="C4BCB7"/>
      </a:lt2>
      <a:accent1>
        <a:srgbClr val="2CA3E1"/>
      </a:accent1>
      <a:accent2>
        <a:srgbClr val="003349"/>
      </a:accent2>
      <a:accent3>
        <a:srgbClr val="789D4A"/>
      </a:accent3>
      <a:accent4>
        <a:srgbClr val="004B87"/>
      </a:accent4>
      <a:accent5>
        <a:srgbClr val="722257"/>
      </a:accent5>
      <a:accent6>
        <a:srgbClr val="F68D2E"/>
      </a:accent6>
      <a:hlink>
        <a:srgbClr val="5CB8B2"/>
      </a:hlink>
      <a:folHlink>
        <a:srgbClr val="D226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ver Theme">
  <a:themeElements>
    <a:clrScheme name="Ford_GLS_3_0_Colors">
      <a:dk1>
        <a:srgbClr val="474847"/>
      </a:dk1>
      <a:lt1>
        <a:srgbClr val="FFFFFF"/>
      </a:lt1>
      <a:dk2>
        <a:srgbClr val="91A3B0"/>
      </a:dk2>
      <a:lt2>
        <a:srgbClr val="FFFFFF"/>
      </a:lt2>
      <a:accent1>
        <a:srgbClr val="455968"/>
      </a:accent1>
      <a:accent2>
        <a:srgbClr val="003478"/>
      </a:accent2>
      <a:accent3>
        <a:srgbClr val="99CC33"/>
      </a:accent3>
      <a:accent4>
        <a:srgbClr val="00A9E0"/>
      </a:accent4>
      <a:accent5>
        <a:srgbClr val="999999"/>
      </a:accent5>
      <a:accent6>
        <a:srgbClr val="FF66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2010-10-13T17:28:17Z</dcterms:created>
  <dc:creator>TDI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0x010100ED0F42FB23147D41BBA59A162F6382D3</vt:lpwstr>
  </property>
</Properties>
</file>