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9"/>
  </p:notesMasterIdLst>
  <p:sldIdLst>
    <p:sldId id="256" r:id="rId2"/>
    <p:sldId id="257" r:id="rId3"/>
    <p:sldId id="264" r:id="rId4"/>
    <p:sldId id="266" r:id="rId5"/>
    <p:sldId id="265" r:id="rId6"/>
    <p:sldId id="267" r:id="rId7"/>
    <p:sldId id="268" r:id="rId8"/>
    <p:sldId id="269" r:id="rId9"/>
    <p:sldId id="258" r:id="rId10"/>
    <p:sldId id="263" r:id="rId11"/>
    <p:sldId id="261" r:id="rId12"/>
    <p:sldId id="259" r:id="rId13"/>
    <p:sldId id="262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5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81918-731B-4D82-A39C-B0E09C6DA04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4C3B3-FED8-4B61-A706-A02A4FA5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1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4C3B3-FED8-4B61-A706-A02A4FA5B9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8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Bringup</a:t>
            </a:r>
            <a:r>
              <a:rPr lang="en-US" dirty="0"/>
              <a:t> and </a:t>
            </a:r>
            <a:r>
              <a:rPr lang="en-US" dirty="0" err="1"/>
              <a:t>teleop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4C3B3-FED8-4B61-A706-A02A4FA5B9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4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CE80-72BA-44FC-903F-ABB99107C7C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FA50-0A8A-44F1-B21F-4C04337A5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CE80-72BA-44FC-903F-ABB99107C7C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FA50-0A8A-44F1-B21F-4C04337A5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5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CE80-72BA-44FC-903F-ABB99107C7C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FA50-0A8A-44F1-B21F-4C04337A577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3146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CE80-72BA-44FC-903F-ABB99107C7C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FA50-0A8A-44F1-B21F-4C04337A5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71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CE80-72BA-44FC-903F-ABB99107C7C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FA50-0A8A-44F1-B21F-4C04337A577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7218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CE80-72BA-44FC-903F-ABB99107C7C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FA50-0A8A-44F1-B21F-4C04337A5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91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CE80-72BA-44FC-903F-ABB99107C7C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FA50-0A8A-44F1-B21F-4C04337A5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01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CE80-72BA-44FC-903F-ABB99107C7C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FA50-0A8A-44F1-B21F-4C04337A5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9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CE80-72BA-44FC-903F-ABB99107C7C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FA50-0A8A-44F1-B21F-4C04337A5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9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CE80-72BA-44FC-903F-ABB99107C7C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FA50-0A8A-44F1-B21F-4C04337A5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5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CE80-72BA-44FC-903F-ABB99107C7C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FA50-0A8A-44F1-B21F-4C04337A5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2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CE80-72BA-44FC-903F-ABB99107C7C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FA50-0A8A-44F1-B21F-4C04337A5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6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CE80-72BA-44FC-903F-ABB99107C7C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FA50-0A8A-44F1-B21F-4C04337A5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2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CE80-72BA-44FC-903F-ABB99107C7C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FA50-0A8A-44F1-B21F-4C04337A5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CE80-72BA-44FC-903F-ABB99107C7C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FA50-0A8A-44F1-B21F-4C04337A5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8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FA50-0A8A-44F1-B21F-4C04337A577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CE80-72BA-44FC-903F-ABB99107C7CE}" type="datetimeFigureOut">
              <a:rPr lang="en-US" smtClean="0"/>
              <a:t>1/22/2019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2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2CE80-72BA-44FC-903F-ABB99107C7CE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77FA50-0A8A-44F1-B21F-4C04337A5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in32diskimager/" TargetMode="External"/><Relationship Id="rId2" Type="http://schemas.openxmlformats.org/officeDocument/2006/relationships/hyperlink" Target="https://www.ubuntu.com/download/deskto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atkin-tools.readthedocs.io/en/latest/installing.html#installing-on-ubuntu-with-apt-g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manual.robotis.com/docs/en/platform/turtlebot3/pc_setup/#pc-setu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Turtlebot3: Step-by-step instruction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ECE 4881/588</a:t>
            </a:r>
            <a:br>
              <a:rPr lang="en-US" dirty="0"/>
            </a:br>
            <a:r>
              <a:rPr lang="en-US" dirty="0" err="1"/>
              <a:t>Shiwen</a:t>
            </a:r>
            <a:r>
              <a:rPr lang="en-US" dirty="0"/>
              <a:t> Liao</a:t>
            </a:r>
          </a:p>
        </p:txBody>
      </p:sp>
    </p:spTree>
    <p:extLst>
      <p:ext uri="{BB962C8B-B14F-4D97-AF65-F5344CB8AC3E}">
        <p14:creationId xmlns:p14="http://schemas.microsoft.com/office/powerpoint/2010/main" val="404916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Configuration Between WS and TB3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67291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On </a:t>
            </a:r>
            <a:r>
              <a:rPr lang="en-US" sz="2800" dirty="0" err="1"/>
              <a:t>Turtlebot</a:t>
            </a:r>
            <a:r>
              <a:rPr lang="en-US" sz="2800" dirty="0"/>
              <a:t> 3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idle ~/.</a:t>
            </a:r>
            <a:r>
              <a:rPr lang="en-US" sz="1600" dirty="0" err="1"/>
              <a:t>bashrc</a:t>
            </a:r>
            <a:endParaRPr lang="en-US" sz="1600" dirty="0"/>
          </a:p>
          <a:p>
            <a:pPr lvl="1">
              <a:lnSpc>
                <a:spcPct val="110000"/>
              </a:lnSpc>
            </a:pPr>
            <a:r>
              <a:rPr lang="en-US" sz="1600" dirty="0"/>
              <a:t>export ROS_MASTER_URL=http://localhost:11311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export ROS_HOSTNAME=IP_OF_TB3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export ROS_IP=IP_OF_TB3</a:t>
            </a:r>
          </a:p>
          <a:p>
            <a:pPr lvl="1">
              <a:lnSpc>
                <a:spcPct val="110000"/>
              </a:lnSpc>
            </a:pPr>
            <a:endParaRPr lang="en-US" sz="1600" dirty="0"/>
          </a:p>
          <a:p>
            <a:pPr lvl="1">
              <a:lnSpc>
                <a:spcPct val="110000"/>
              </a:lnSpc>
            </a:pPr>
            <a:r>
              <a:rPr lang="en-US" sz="1600" dirty="0"/>
              <a:t>echo "ROS_MASTER_URI: "$ROS_MASTER_URI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echo "ROS_HOSTNAME: "$ROS_HOSTNAME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echo "ROS_IP: "$ROS_IP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05491" y="1825625"/>
            <a:ext cx="53672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 Workstation</a:t>
            </a:r>
          </a:p>
          <a:p>
            <a:pPr lvl="1"/>
            <a:r>
              <a:rPr lang="en-US" sz="1600" dirty="0" err="1"/>
              <a:t>gedit</a:t>
            </a:r>
            <a:r>
              <a:rPr lang="en-US" sz="1600" dirty="0"/>
              <a:t> ~/.</a:t>
            </a:r>
            <a:r>
              <a:rPr lang="en-US" sz="1600" dirty="0" err="1"/>
              <a:t>bashrc</a:t>
            </a:r>
            <a:endParaRPr lang="en-US" sz="1600" dirty="0"/>
          </a:p>
          <a:p>
            <a:pPr lvl="1"/>
            <a:r>
              <a:rPr lang="en-US" sz="1600" dirty="0"/>
              <a:t>export ROS_MASTER_URL=http://IP_OF_TB3:11311</a:t>
            </a:r>
          </a:p>
          <a:p>
            <a:pPr lvl="1"/>
            <a:r>
              <a:rPr lang="en-US" sz="1600" dirty="0"/>
              <a:t>export ROS_HOSTNAME=IP_OF_WS</a:t>
            </a:r>
          </a:p>
          <a:p>
            <a:pPr lvl="1"/>
            <a:r>
              <a:rPr lang="en-US" sz="1600" dirty="0"/>
              <a:t>export ROS_IP=IP_OF_WS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echo "ROS_MASTER_URI: "$ROS_MASTER_URI</a:t>
            </a:r>
          </a:p>
          <a:p>
            <a:pPr lvl="1"/>
            <a:r>
              <a:rPr lang="en-US" sz="1600" dirty="0"/>
              <a:t>echo "ROS_HOSTNAME: "$ROS_HOSTNAME</a:t>
            </a:r>
          </a:p>
          <a:p>
            <a:pPr lvl="1"/>
            <a:r>
              <a:rPr lang="en-US" sz="1600" dirty="0"/>
              <a:t>echo "ROS_IP: "$ROS_IP</a:t>
            </a:r>
          </a:p>
        </p:txBody>
      </p:sp>
    </p:spTree>
    <p:extLst>
      <p:ext uri="{BB962C8B-B14F-4D97-AF65-F5344CB8AC3E}">
        <p14:creationId xmlns:p14="http://schemas.microsoft.com/office/powerpoint/2010/main" val="355189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Gazebo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 dependent packages for TurtleBot3 Simulation</a:t>
            </a:r>
          </a:p>
          <a:p>
            <a:pPr lvl="1"/>
            <a:r>
              <a:rPr lang="en-US" dirty="0"/>
              <a:t> cd ~/</a:t>
            </a:r>
            <a:r>
              <a:rPr lang="en-US" dirty="0" err="1"/>
              <a:t>catkin_ws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 https://github.com/ROBOTIS-GIT/turtlebot3_simulations.git</a:t>
            </a:r>
          </a:p>
          <a:p>
            <a:pPr lvl="1"/>
            <a:r>
              <a:rPr lang="en-US" dirty="0"/>
              <a:t>cd ~/</a:t>
            </a:r>
            <a:r>
              <a:rPr lang="en-US" dirty="0" err="1"/>
              <a:t>catkin_ws</a:t>
            </a:r>
            <a:endParaRPr lang="en-US" dirty="0"/>
          </a:p>
          <a:p>
            <a:pPr lvl="1"/>
            <a:r>
              <a:rPr lang="en-US" dirty="0"/>
              <a:t>Catkin build</a:t>
            </a:r>
          </a:p>
          <a:p>
            <a:r>
              <a:rPr lang="en-US" dirty="0"/>
              <a:t>Since our robot is </a:t>
            </a:r>
            <a:r>
              <a:rPr lang="en-US" dirty="0" err="1"/>
              <a:t>Turtlebot</a:t>
            </a:r>
            <a:r>
              <a:rPr lang="en-US" dirty="0"/>
              <a:t> 3 burger, execute command below will reduce some typing work.</a:t>
            </a:r>
          </a:p>
          <a:p>
            <a:pPr lvl="1"/>
            <a:r>
              <a:rPr lang="en-US" dirty="0"/>
              <a:t>Echo “export TURTLEBOT3_MODEL=burger” &gt;&gt; ~/.</a:t>
            </a:r>
            <a:r>
              <a:rPr lang="en-US" dirty="0" err="1"/>
              <a:t>bashrc</a:t>
            </a:r>
            <a:endParaRPr lang="en-US" dirty="0"/>
          </a:p>
          <a:p>
            <a:r>
              <a:rPr lang="en-US" dirty="0"/>
              <a:t>Play with simulator</a:t>
            </a:r>
          </a:p>
          <a:p>
            <a:pPr lvl="1"/>
            <a:r>
              <a:rPr lang="en-US" dirty="0" err="1"/>
              <a:t>roslaunch</a:t>
            </a:r>
            <a:r>
              <a:rPr lang="en-US" dirty="0"/>
              <a:t> turtlebot3_gazebo turtlebot3_world.launch</a:t>
            </a:r>
          </a:p>
          <a:p>
            <a:pPr lvl="1"/>
            <a:r>
              <a:rPr lang="en-US" dirty="0" err="1"/>
              <a:t>roslaunch</a:t>
            </a:r>
            <a:r>
              <a:rPr lang="en-US" dirty="0"/>
              <a:t> turtlebot3_gazebo turtlebot3_gazebo_rviz.launch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9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Bringup</a:t>
            </a:r>
            <a:r>
              <a:rPr lang="en-US" dirty="0"/>
              <a:t> </a:t>
            </a:r>
            <a:r>
              <a:rPr lang="en-US" dirty="0" err="1"/>
              <a:t>Turtlebot</a:t>
            </a:r>
            <a:r>
              <a:rPr lang="en-US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software installations on both robot and workstation, and proper network configuration between them, we can now play with </a:t>
            </a:r>
            <a:r>
              <a:rPr lang="en-US" dirty="0" err="1"/>
              <a:t>Turtlebot</a:t>
            </a:r>
            <a:r>
              <a:rPr lang="en-US" dirty="0"/>
              <a:t> 3 </a:t>
            </a:r>
            <a:r>
              <a:rPr lang="en-US" dirty="0" err="1"/>
              <a:t>buger</a:t>
            </a:r>
            <a:r>
              <a:rPr lang="en-US" dirty="0"/>
              <a:t>.</a:t>
            </a:r>
          </a:p>
          <a:p>
            <a:r>
              <a:rPr lang="en-US" dirty="0"/>
              <a:t>First, start a ROS master node before you run any other ROS applications.</a:t>
            </a:r>
          </a:p>
          <a:p>
            <a:pPr lvl="1"/>
            <a:r>
              <a:rPr lang="en-US" dirty="0" err="1"/>
              <a:t>roscore</a:t>
            </a:r>
            <a:endParaRPr lang="en-US" dirty="0"/>
          </a:p>
          <a:p>
            <a:r>
              <a:rPr lang="en-US" dirty="0"/>
              <a:t>Bring up basic packages to start TurtleBot3 applications.</a:t>
            </a:r>
          </a:p>
          <a:p>
            <a:pPr lvl="1"/>
            <a:r>
              <a:rPr lang="en-US" dirty="0" err="1"/>
              <a:t>roslaunch</a:t>
            </a:r>
            <a:r>
              <a:rPr lang="en-US" dirty="0"/>
              <a:t> turtlebot3_bringup turtlebot3_robot.launch</a:t>
            </a:r>
          </a:p>
          <a:p>
            <a:r>
              <a:rPr lang="en-US" dirty="0"/>
              <a:t>Run </a:t>
            </a:r>
            <a:r>
              <a:rPr lang="en-US" dirty="0" err="1"/>
              <a:t>Rviz</a:t>
            </a:r>
            <a:r>
              <a:rPr lang="en-US" dirty="0"/>
              <a:t> to visualize robot and sensor data</a:t>
            </a:r>
          </a:p>
          <a:p>
            <a:pPr lvl="1"/>
            <a:r>
              <a:rPr lang="en-US" dirty="0" err="1"/>
              <a:t>roslaunch</a:t>
            </a:r>
            <a:r>
              <a:rPr lang="en-US" dirty="0"/>
              <a:t> turtlebot3_bringup turtlebot3_remote.launch</a:t>
            </a:r>
          </a:p>
          <a:p>
            <a:pPr lvl="1"/>
            <a:r>
              <a:rPr lang="en-US" dirty="0" err="1"/>
              <a:t>rosrun</a:t>
            </a:r>
            <a:r>
              <a:rPr lang="en-US" dirty="0"/>
              <a:t> </a:t>
            </a:r>
            <a:r>
              <a:rPr lang="en-US" dirty="0" err="1"/>
              <a:t>rviz</a:t>
            </a:r>
            <a:r>
              <a:rPr lang="en-US" dirty="0"/>
              <a:t> </a:t>
            </a:r>
            <a:r>
              <a:rPr lang="en-US" dirty="0" err="1"/>
              <a:t>rviz</a:t>
            </a:r>
            <a:r>
              <a:rPr lang="en-US" dirty="0"/>
              <a:t> -d `</a:t>
            </a:r>
            <a:r>
              <a:rPr lang="en-US" dirty="0" err="1"/>
              <a:t>rospack</a:t>
            </a:r>
            <a:r>
              <a:rPr lang="en-US" dirty="0"/>
              <a:t> find turtlebot3_description`/</a:t>
            </a:r>
            <a:r>
              <a:rPr lang="en-US" dirty="0" err="1"/>
              <a:t>rviz</a:t>
            </a:r>
            <a:r>
              <a:rPr lang="en-US" dirty="0"/>
              <a:t>/</a:t>
            </a:r>
            <a:r>
              <a:rPr lang="en-US" dirty="0" err="1"/>
              <a:t>model.rviz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51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Obstacle detection</a:t>
            </a:r>
          </a:p>
          <a:p>
            <a:pPr lvl="1"/>
            <a:r>
              <a:rPr lang="en-US" dirty="0" err="1"/>
              <a:t>rosrun</a:t>
            </a:r>
            <a:r>
              <a:rPr lang="en-US" dirty="0"/>
              <a:t> turtlebot3_example turtlebot3_obstacle.py</a:t>
            </a:r>
          </a:p>
          <a:p>
            <a:r>
              <a:rPr lang="en-US" dirty="0" err="1"/>
              <a:t>Turtlebot</a:t>
            </a:r>
            <a:r>
              <a:rPr lang="en-US" dirty="0"/>
              <a:t> Follower</a:t>
            </a:r>
          </a:p>
          <a:p>
            <a:pPr lvl="1"/>
            <a:r>
              <a:rPr lang="en-US" dirty="0"/>
              <a:t>This is a good example, you can look into the code and play with it. Get yourself familiar with ROS and </a:t>
            </a:r>
            <a:r>
              <a:rPr lang="en-US" dirty="0" err="1"/>
              <a:t>Turtlebot</a:t>
            </a:r>
            <a:r>
              <a:rPr lang="en-US" dirty="0"/>
              <a:t> 3.</a:t>
            </a:r>
          </a:p>
          <a:p>
            <a:pPr lvl="1"/>
            <a:r>
              <a:rPr lang="en-US" dirty="0"/>
              <a:t>Start a ROS master by </a:t>
            </a:r>
            <a:r>
              <a:rPr lang="en-US" dirty="0" err="1"/>
              <a:t>roscore</a:t>
            </a:r>
            <a:endParaRPr lang="en-US" dirty="0"/>
          </a:p>
          <a:p>
            <a:pPr lvl="1"/>
            <a:r>
              <a:rPr lang="en-US" dirty="0" err="1"/>
              <a:t>Bringup</a:t>
            </a:r>
            <a:r>
              <a:rPr lang="en-US" dirty="0"/>
              <a:t> </a:t>
            </a:r>
            <a:r>
              <a:rPr lang="en-US" dirty="0" err="1"/>
              <a:t>Turtlebot</a:t>
            </a:r>
            <a:endParaRPr lang="en-US" dirty="0"/>
          </a:p>
          <a:p>
            <a:pPr lvl="1"/>
            <a:r>
              <a:rPr lang="en-US" dirty="0"/>
              <a:t>Run </a:t>
            </a:r>
            <a:r>
              <a:rPr lang="en-US" dirty="0" err="1"/>
              <a:t>Rviz</a:t>
            </a:r>
            <a:r>
              <a:rPr lang="en-US" dirty="0"/>
              <a:t> on workstation to visualize your robot</a:t>
            </a:r>
          </a:p>
          <a:p>
            <a:pPr lvl="1"/>
            <a:r>
              <a:rPr lang="en-US" dirty="0"/>
              <a:t>Launch </a:t>
            </a:r>
            <a:r>
              <a:rPr lang="en-US" dirty="0" err="1"/>
              <a:t>Turtlebot</a:t>
            </a:r>
            <a:r>
              <a:rPr lang="en-US" dirty="0"/>
              <a:t> Follower Demo</a:t>
            </a:r>
          </a:p>
          <a:p>
            <a:pPr lvl="2"/>
            <a:r>
              <a:rPr lang="en-US" dirty="0"/>
              <a:t>cd ~/</a:t>
            </a:r>
            <a:r>
              <a:rPr lang="en-US" dirty="0" err="1"/>
              <a:t>catkin_ws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/turtlebot3_applications/turtlebot3_follower/</a:t>
            </a:r>
            <a:r>
              <a:rPr lang="en-US" dirty="0" err="1"/>
              <a:t>src</a:t>
            </a:r>
            <a:endParaRPr lang="en-US" dirty="0"/>
          </a:p>
          <a:p>
            <a:pPr lvl="2"/>
            <a:r>
              <a:rPr lang="en-US" dirty="0" err="1"/>
              <a:t>roslaunch</a:t>
            </a:r>
            <a:r>
              <a:rPr lang="en-US" dirty="0"/>
              <a:t> turtlebot3_follow_filter turtlebot3_follow_filter.launch</a:t>
            </a:r>
          </a:p>
          <a:p>
            <a:pPr lvl="2"/>
            <a:r>
              <a:rPr lang="en-US" dirty="0" err="1"/>
              <a:t>rosrun</a:t>
            </a:r>
            <a:r>
              <a:rPr lang="en-US" dirty="0"/>
              <a:t> turtlebot3_follower follower.py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72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</a:t>
            </a:r>
            <a:r>
              <a:rPr lang="en-US" dirty="0" err="1"/>
              <a:t>Turtlebot</a:t>
            </a:r>
            <a:r>
              <a:rPr lang="en-US" dirty="0"/>
              <a:t> with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Bringup</a:t>
            </a:r>
            <a:r>
              <a:rPr lang="en-US" dirty="0"/>
              <a:t> </a:t>
            </a:r>
            <a:r>
              <a:rPr lang="en-US" dirty="0" err="1"/>
              <a:t>Turtlebot</a:t>
            </a:r>
            <a:endParaRPr lang="en-US" dirty="0"/>
          </a:p>
          <a:p>
            <a:r>
              <a:rPr lang="en-US" dirty="0"/>
              <a:t>Connect </a:t>
            </a:r>
            <a:r>
              <a:rPr lang="en-US" dirty="0" err="1"/>
              <a:t>Matlab</a:t>
            </a:r>
            <a:r>
              <a:rPr lang="en-US" dirty="0"/>
              <a:t> to ROS master as a ROS node</a:t>
            </a:r>
          </a:p>
          <a:p>
            <a:r>
              <a:rPr lang="en-US" dirty="0"/>
              <a:t>Subscribe to sensors’ data (</a:t>
            </a:r>
            <a:r>
              <a:rPr lang="en-US" dirty="0" err="1"/>
              <a:t>lidar</a:t>
            </a:r>
            <a:r>
              <a:rPr lang="en-US" dirty="0"/>
              <a:t> and camera)</a:t>
            </a:r>
          </a:p>
          <a:p>
            <a:r>
              <a:rPr lang="en-US" dirty="0"/>
              <a:t>Visualize and process data</a:t>
            </a:r>
          </a:p>
          <a:p>
            <a:r>
              <a:rPr lang="en-US" dirty="0"/>
              <a:t>Send command to robot and drive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26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1E84-2A94-4832-949D-242F70FD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</a:t>
            </a:r>
            <a:r>
              <a:rPr lang="en-US" dirty="0" err="1"/>
              <a:t>Turtlebot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62AC-B010-4953-A9AB-72F696108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robot (mobile base): </a:t>
            </a:r>
            <a:r>
              <a:rPr lang="en-US" sz="1600" dirty="0" err="1"/>
              <a:t>roslaunch</a:t>
            </a:r>
            <a:r>
              <a:rPr lang="en-US" sz="1600" dirty="0"/>
              <a:t> turtlebot3_bringup turtlebot3_robot.launch</a:t>
            </a:r>
            <a:endParaRPr lang="en-US" dirty="0"/>
          </a:p>
          <a:p>
            <a:r>
              <a:rPr lang="en-US" dirty="0"/>
              <a:t>Launch Pi camera: </a:t>
            </a:r>
            <a:r>
              <a:rPr lang="pt-BR" sz="1600" dirty="0"/>
              <a:t>roslaunch turtlebot3_bringup turtlebot3_rpicamera.launch</a:t>
            </a:r>
            <a:endParaRPr lang="en-US" dirty="0"/>
          </a:p>
          <a:p>
            <a:r>
              <a:rPr lang="en-US" dirty="0"/>
              <a:t>Launch </a:t>
            </a:r>
            <a:r>
              <a:rPr lang="en-US" dirty="0" err="1"/>
              <a:t>LiDar</a:t>
            </a:r>
            <a:r>
              <a:rPr lang="en-US" dirty="0"/>
              <a:t>:  </a:t>
            </a:r>
            <a:r>
              <a:rPr lang="pt-BR" sz="1600" dirty="0"/>
              <a:t>roslaunch hls_lfcd_lds_driver hlds_laser.launch</a:t>
            </a:r>
          </a:p>
          <a:p>
            <a:r>
              <a:rPr lang="pt-BR" dirty="0"/>
              <a:t>Shut Down Robot</a:t>
            </a:r>
            <a:r>
              <a:rPr lang="pt-BR" sz="1600" dirty="0"/>
              <a:t>: sudo shutdown</a:t>
            </a:r>
          </a:p>
          <a:p>
            <a:endParaRPr lang="pt-BR" sz="1600" dirty="0"/>
          </a:p>
          <a:p>
            <a:r>
              <a:rPr lang="pt-BR" sz="1600" dirty="0"/>
              <a:t>Login ID: tb3-ece</a:t>
            </a:r>
          </a:p>
          <a:p>
            <a:r>
              <a:rPr lang="pt-BR" sz="1600" dirty="0"/>
              <a:t>Password: 488588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42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ED71-D275-4E39-AD37-64AE66C0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6FCFD-E4EB-42D0-AC08-D38D13AF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&amp; ROS toolbox: http://caenfaq.engin.umich.edu/software-for-students/matlab-for-students</a:t>
            </a:r>
          </a:p>
          <a:p>
            <a:r>
              <a:rPr lang="en-US" dirty="0"/>
              <a:t>Putty &amp; </a:t>
            </a:r>
            <a:r>
              <a:rPr lang="en-US" dirty="0" err="1"/>
              <a:t>Xming</a:t>
            </a:r>
            <a:r>
              <a:rPr lang="en-US" dirty="0"/>
              <a:t>: Configure PuTTY and Enable X11 Forwarding, see these instructions (http://www.geo.mtu.edu/geoschem/docs/putty_install.html)</a:t>
            </a:r>
          </a:p>
        </p:txBody>
      </p:sp>
    </p:spTree>
    <p:extLst>
      <p:ext uri="{BB962C8B-B14F-4D97-AF65-F5344CB8AC3E}">
        <p14:creationId xmlns:p14="http://schemas.microsoft.com/office/powerpoint/2010/main" val="4068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A301-2D41-41D4-A79F-E63F5DCE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CB6B9-15F5-4109-A27A-9F9A90F53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Office hours: Wednesday 3:00pm – 5:00pm</a:t>
            </a:r>
          </a:p>
          <a:p>
            <a:r>
              <a:rPr lang="en-US" sz="3200" dirty="0"/>
              <a:t>Office: 98 FCN (Fairlane Center North)</a:t>
            </a:r>
          </a:p>
          <a:p>
            <a:r>
              <a:rPr lang="en-US" sz="3200" dirty="0"/>
              <a:t>Email: lshiwen@umich.edu</a:t>
            </a:r>
          </a:p>
        </p:txBody>
      </p:sp>
    </p:spTree>
    <p:extLst>
      <p:ext uri="{BB962C8B-B14F-4D97-AF65-F5344CB8AC3E}">
        <p14:creationId xmlns:p14="http://schemas.microsoft.com/office/powerpoint/2010/main" val="34962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Remote PC (Workstation)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  <a:p>
            <a:pPr lvl="1"/>
            <a:r>
              <a:rPr lang="en-US" dirty="0"/>
              <a:t>Install Ubuntu</a:t>
            </a:r>
          </a:p>
          <a:p>
            <a:pPr lvl="1"/>
            <a:r>
              <a:rPr lang="en-US" dirty="0"/>
              <a:t>Install ROS</a:t>
            </a:r>
          </a:p>
          <a:p>
            <a:pPr lvl="1"/>
            <a:r>
              <a:rPr lang="en-US" dirty="0"/>
              <a:t>Install dependent packages for </a:t>
            </a:r>
            <a:r>
              <a:rPr lang="en-US" dirty="0" err="1"/>
              <a:t>Turtlebot</a:t>
            </a:r>
            <a:r>
              <a:rPr lang="en-US" dirty="0"/>
              <a:t> 3</a:t>
            </a:r>
          </a:p>
          <a:p>
            <a:r>
              <a:rPr lang="en-US" dirty="0"/>
              <a:t>Windows</a:t>
            </a:r>
          </a:p>
          <a:p>
            <a:pPr lvl="1"/>
            <a:r>
              <a:rPr lang="en-US" dirty="0"/>
              <a:t>Install Putty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Xming</a:t>
            </a:r>
            <a:endParaRPr lang="en-US" dirty="0"/>
          </a:p>
          <a:p>
            <a:pPr lvl="1"/>
            <a:r>
              <a:rPr lang="en-US" dirty="0"/>
              <a:t>Install Robotics Operation System Toolbox on </a:t>
            </a:r>
            <a:r>
              <a:rPr lang="en-US" dirty="0" err="1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6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Bootable USB Flash 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we need to create a bootable USB flash drive which contains a Ubuntu system image.</a:t>
            </a:r>
          </a:p>
          <a:p>
            <a:r>
              <a:rPr lang="en-US" dirty="0"/>
              <a:t>Make sure UBS flash drive has at least 16 GB capacity and data is safely backed up.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</a:t>
            </a:r>
            <a:r>
              <a:rPr lang="en-US" dirty="0">
                <a:hlinkClick r:id="rId2"/>
              </a:rPr>
              <a:t>Ubuntu image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Win32 Disk Imager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right USB flash drive;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image file of Ubuntu;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image file to flash drive.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6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Type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270" y="2160588"/>
            <a:ext cx="6177498" cy="3881437"/>
          </a:xfrm>
        </p:spPr>
      </p:pic>
    </p:spTree>
    <p:extLst>
      <p:ext uri="{BB962C8B-B14F-4D97-AF65-F5344CB8AC3E}">
        <p14:creationId xmlns:p14="http://schemas.microsoft.com/office/powerpoint/2010/main" val="136227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Plug in the booting USB ash drive, restart your PC and keep pressing [F2], [DEL] or whatever the specified BIOS access key 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 the BIOS setting screen, choose the USB flash drive as the booting device, save then leave BIOS setting.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Installation will automatically start, follow the onscreen instruction until it ask for </a:t>
            </a:r>
            <a:r>
              <a:rPr lang="en-US" dirty="0">
                <a:hlinkClick r:id="rId2" action="ppaction://hlinksldjump"/>
              </a:rPr>
              <a:t>Installation type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>
                <a:solidFill>
                  <a:srgbClr val="FF0000"/>
                </a:solidFill>
              </a:rPr>
              <a:t>something else</a:t>
            </a:r>
            <a:r>
              <a:rPr lang="en-US" dirty="0"/>
              <a:t> at Installation type, and manually select the hard drive partition where Ubuntu to be installed.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Follow the onscreen instruction till the end and unplug USB drive before it restart.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7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Setup sources list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sh</a:t>
            </a:r>
            <a:r>
              <a:rPr lang="en-US" dirty="0"/>
              <a:t> -c 'echo "deb http://packages.ros.org/ros/ubuntu $(</a:t>
            </a:r>
            <a:r>
              <a:rPr lang="en-US" dirty="0" err="1"/>
              <a:t>lsb_release</a:t>
            </a:r>
            <a:r>
              <a:rPr lang="en-US" dirty="0"/>
              <a:t> -</a:t>
            </a:r>
            <a:r>
              <a:rPr lang="en-US" dirty="0" err="1"/>
              <a:t>sc</a:t>
            </a:r>
            <a:r>
              <a:rPr lang="en-US" dirty="0"/>
              <a:t>) main" &gt; 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sources.list.d</a:t>
            </a:r>
            <a:r>
              <a:rPr lang="en-US" dirty="0"/>
              <a:t>/</a:t>
            </a:r>
            <a:r>
              <a:rPr lang="en-US" dirty="0" err="1"/>
              <a:t>ros-latest.list</a:t>
            </a:r>
            <a:r>
              <a:rPr lang="en-US" dirty="0"/>
              <a:t>'	</a:t>
            </a:r>
          </a:p>
          <a:p>
            <a:r>
              <a:rPr lang="en-US" dirty="0"/>
              <a:t>Setup keys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apt-key </a:t>
            </a:r>
            <a:r>
              <a:rPr lang="en-US" dirty="0" err="1"/>
              <a:t>adv</a:t>
            </a:r>
            <a:r>
              <a:rPr lang="en-US" dirty="0"/>
              <a:t> --</a:t>
            </a:r>
            <a:r>
              <a:rPr lang="en-US" dirty="0" err="1"/>
              <a:t>keyserver</a:t>
            </a:r>
            <a:r>
              <a:rPr lang="en-US" dirty="0"/>
              <a:t> hkp://ha.pool.sks-keyservers.net:80 --</a:t>
            </a:r>
            <a:r>
              <a:rPr lang="en-US" dirty="0" err="1"/>
              <a:t>recv</a:t>
            </a:r>
            <a:r>
              <a:rPr lang="en-US" dirty="0"/>
              <a:t>-key 421C365BD9FF1F717815A3895523BAEEB01FA116</a:t>
            </a:r>
          </a:p>
          <a:p>
            <a:r>
              <a:rPr lang="en-US" dirty="0"/>
              <a:t>Installation 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ros</a:t>
            </a:r>
            <a:r>
              <a:rPr lang="en-US" dirty="0"/>
              <a:t>-kinetic-desktop-full</a:t>
            </a:r>
          </a:p>
          <a:p>
            <a:r>
              <a:rPr lang="en-US" dirty="0"/>
              <a:t>Initialize </a:t>
            </a:r>
            <a:r>
              <a:rPr lang="en-US" dirty="0" err="1"/>
              <a:t>rosdep</a:t>
            </a:r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rosdep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 err="1"/>
              <a:t>rosdep</a:t>
            </a:r>
            <a:r>
              <a:rPr lang="en-US" dirty="0"/>
              <a:t> update</a:t>
            </a:r>
          </a:p>
          <a:p>
            <a:r>
              <a:rPr lang="en-US" dirty="0"/>
              <a:t>Environment </a:t>
            </a:r>
            <a:r>
              <a:rPr lang="en-US" dirty="0" err="1"/>
              <a:t>setupt</a:t>
            </a:r>
            <a:endParaRPr lang="en-US" dirty="0"/>
          </a:p>
          <a:p>
            <a:pPr lvl="1"/>
            <a:r>
              <a:rPr lang="en-US" dirty="0"/>
              <a:t>echo "source /opt/</a:t>
            </a:r>
            <a:r>
              <a:rPr lang="en-US" dirty="0" err="1"/>
              <a:t>ros</a:t>
            </a:r>
            <a:r>
              <a:rPr lang="en-US" dirty="0"/>
              <a:t>/kinetic/</a:t>
            </a:r>
            <a:r>
              <a:rPr lang="en-US" dirty="0" err="1"/>
              <a:t>setup.bash</a:t>
            </a:r>
            <a:r>
              <a:rPr lang="en-US" dirty="0"/>
              <a:t>" &gt;&gt; ~/.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source ~/.</a:t>
            </a:r>
            <a:r>
              <a:rPr lang="en-US" dirty="0" err="1"/>
              <a:t>bashrc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catkin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use </a:t>
            </a:r>
            <a:r>
              <a:rPr lang="en-US" dirty="0">
                <a:hlinkClick r:id="rId2"/>
              </a:rPr>
              <a:t>Catkin Command Line Tools</a:t>
            </a:r>
            <a:r>
              <a:rPr lang="en-US" dirty="0"/>
              <a:t> to build packages</a:t>
            </a:r>
          </a:p>
          <a:p>
            <a:r>
              <a:rPr lang="en-US" dirty="0"/>
              <a:t>For the first time use, we need a little more settings</a:t>
            </a:r>
          </a:p>
          <a:p>
            <a:pPr lvl="1"/>
            <a:r>
              <a:rPr lang="en-US" dirty="0"/>
              <a:t>Source the environment:</a:t>
            </a:r>
          </a:p>
          <a:p>
            <a:pPr lvl="2"/>
            <a:r>
              <a:rPr lang="pt-BR" dirty="0"/>
              <a:t>source /opt/ros/kinetic/setup.bash</a:t>
            </a:r>
          </a:p>
          <a:p>
            <a:pPr lvl="1"/>
            <a:r>
              <a:rPr lang="en-US" dirty="0"/>
              <a:t>Create workspace:</a:t>
            </a:r>
          </a:p>
          <a:p>
            <a:pPr lvl="2"/>
            <a:r>
              <a:rPr lang="pt-BR" dirty="0"/>
              <a:t>mkdir -p ~/catkin_ws/src</a:t>
            </a:r>
          </a:p>
          <a:p>
            <a:pPr lvl="2"/>
            <a:r>
              <a:rPr lang="pt-BR" dirty="0"/>
              <a:t>cd ~/catkin_ws/src</a:t>
            </a:r>
          </a:p>
          <a:p>
            <a:pPr lvl="2"/>
            <a:r>
              <a:rPr lang="pt-BR" dirty="0"/>
              <a:t>c a t k i n i n i t wo r k s p a c e</a:t>
            </a:r>
          </a:p>
          <a:p>
            <a:pPr lvl="1"/>
            <a:r>
              <a:rPr lang="en-US" dirty="0"/>
              <a:t>Build the workspace:</a:t>
            </a:r>
          </a:p>
          <a:p>
            <a:pPr lvl="2"/>
            <a:r>
              <a:rPr lang="en-US" dirty="0"/>
              <a:t>cd ~/</a:t>
            </a:r>
            <a:r>
              <a:rPr lang="en-US" dirty="0" err="1"/>
              <a:t>catkin_ws</a:t>
            </a:r>
            <a:r>
              <a:rPr lang="en-US" dirty="0"/>
              <a:t>/</a:t>
            </a:r>
          </a:p>
          <a:p>
            <a:pPr lvl="2"/>
            <a:r>
              <a:rPr lang="en-US" dirty="0"/>
              <a:t>catkin build</a:t>
            </a:r>
          </a:p>
          <a:p>
            <a:pPr lvl="1"/>
            <a:r>
              <a:rPr lang="en-US" dirty="0"/>
              <a:t>Source your workspace:</a:t>
            </a:r>
          </a:p>
          <a:p>
            <a:pPr lvl="2"/>
            <a:r>
              <a:rPr lang="en-US" dirty="0"/>
              <a:t>Source </a:t>
            </a:r>
            <a:r>
              <a:rPr lang="en-US" dirty="0" err="1"/>
              <a:t>devel</a:t>
            </a:r>
            <a:r>
              <a:rPr lang="en-US" dirty="0"/>
              <a:t>/</a:t>
            </a:r>
            <a:r>
              <a:rPr lang="en-US" dirty="0" err="1"/>
              <a:t>setup.bash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2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Turtlebot</a:t>
            </a:r>
            <a:r>
              <a:rPr lang="en-US" dirty="0"/>
              <a:t> 3 Dependent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 some </a:t>
            </a:r>
            <a:r>
              <a:rPr lang="en-US" dirty="0">
                <a:hlinkClick r:id="rId2"/>
              </a:rPr>
              <a:t>dependent packages</a:t>
            </a:r>
            <a:r>
              <a:rPr lang="en-US" dirty="0"/>
              <a:t> for </a:t>
            </a:r>
            <a:r>
              <a:rPr lang="en-US" dirty="0" err="1"/>
              <a:t>Turtlebot</a:t>
            </a:r>
            <a:r>
              <a:rPr lang="en-US" dirty="0"/>
              <a:t> 3 control</a:t>
            </a:r>
          </a:p>
        </p:txBody>
      </p:sp>
    </p:spTree>
    <p:extLst>
      <p:ext uri="{BB962C8B-B14F-4D97-AF65-F5344CB8AC3E}">
        <p14:creationId xmlns:p14="http://schemas.microsoft.com/office/powerpoint/2010/main" val="284841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Setup on </a:t>
            </a:r>
            <a:r>
              <a:rPr lang="en-US" dirty="0" err="1"/>
              <a:t>Turtlebot</a:t>
            </a:r>
            <a:r>
              <a:rPr lang="en-US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Ubuntu Mate</a:t>
            </a:r>
          </a:p>
          <a:p>
            <a:r>
              <a:rPr lang="en-US" dirty="0"/>
              <a:t>Install ROS</a:t>
            </a:r>
          </a:p>
          <a:p>
            <a:r>
              <a:rPr lang="en-US" dirty="0"/>
              <a:t>Install dependent packages for </a:t>
            </a:r>
            <a:r>
              <a:rPr lang="en-US" dirty="0" err="1"/>
              <a:t>Turtlebot</a:t>
            </a:r>
            <a:r>
              <a:rPr lang="en-US" dirty="0"/>
              <a:t> 3</a:t>
            </a:r>
          </a:p>
          <a:p>
            <a:r>
              <a:rPr lang="en-US" dirty="0"/>
              <a:t>ROS node package for PI camera</a:t>
            </a:r>
          </a:p>
          <a:p>
            <a:r>
              <a:rPr lang="en-US" dirty="0"/>
              <a:t>ROS node package for LDS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316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2006</TotalTime>
  <Words>1012</Words>
  <Application>Microsoft Office PowerPoint</Application>
  <PresentationFormat>Widescreen</PresentationFormat>
  <Paragraphs>136</Paragraphs>
  <Slides>17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Introduction to Turtlebot3: Step-by-step instruction</vt:lpstr>
      <vt:lpstr>Setup Remote PC (Workstation)</vt:lpstr>
      <vt:lpstr>Create a Bootable USB Flash Drive</vt:lpstr>
      <vt:lpstr>Installation Type</vt:lpstr>
      <vt:lpstr>Install Ubuntu</vt:lpstr>
      <vt:lpstr>Install ROS</vt:lpstr>
      <vt:lpstr>Install catkin tools</vt:lpstr>
      <vt:lpstr>Install Turtlebot 3 Dependent Packages</vt:lpstr>
      <vt:lpstr>Software Setup on Turtlebot 3</vt:lpstr>
      <vt:lpstr>Network Configuration Between WS and TB3</vt:lpstr>
      <vt:lpstr>Gazebo Simulation</vt:lpstr>
      <vt:lpstr>Bringup Turtlebot 3</vt:lpstr>
      <vt:lpstr>Applications</vt:lpstr>
      <vt:lpstr>Play Turtlebot with Matlab</vt:lpstr>
      <vt:lpstr>Launch Turtlebot</vt:lpstr>
      <vt:lpstr>Software Packages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SHIWEN LIAO</dc:creator>
  <cp:lastModifiedBy>Liao, Shiwen</cp:lastModifiedBy>
  <cp:revision>44</cp:revision>
  <dcterms:created xsi:type="dcterms:W3CDTF">2018-03-05T01:31:02Z</dcterms:created>
  <dcterms:modified xsi:type="dcterms:W3CDTF">2019-01-22T21:39:06Z</dcterms:modified>
</cp:coreProperties>
</file>