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c3cd44e1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c3cd44e1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c3cd44e1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c3cd44e1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c3cd44e1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c3cd44e1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19" y="0"/>
            <a:ext cx="833836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Adventure,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Adventure,</a:t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34" y="304800"/>
            <a:ext cx="904973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525" cy="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25" y="152400"/>
            <a:ext cx="9525" cy="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331589"/>
            <a:ext cx="9144003" cy="5089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0215"/>
            <a:ext cx="9144003" cy="45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