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4" r:id="rId6"/>
    <p:sldId id="260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FFCC"/>
    <a:srgbClr val="CC00CC"/>
    <a:srgbClr val="9933FF"/>
    <a:srgbClr val="FFD9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AE261A-024F-45EE-AF59-42F36BAE8855}"/>
              </a:ext>
            </a:extLst>
          </p:cNvPr>
          <p:cNvSpPr/>
          <p:nvPr/>
        </p:nvSpPr>
        <p:spPr>
          <a:xfrm>
            <a:off x="2871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D94904-A678-4B5C-BB4A-1343E07A180F}"/>
              </a:ext>
            </a:extLst>
          </p:cNvPr>
          <p:cNvSpPr/>
          <p:nvPr/>
        </p:nvSpPr>
        <p:spPr>
          <a:xfrm>
            <a:off x="3586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82F13-B613-437F-A545-96FE460D257A}"/>
              </a:ext>
            </a:extLst>
          </p:cNvPr>
          <p:cNvSpPr/>
          <p:nvPr/>
        </p:nvSpPr>
        <p:spPr>
          <a:xfrm>
            <a:off x="43005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10729-D565-4F68-91D8-37E8DB70E827}"/>
              </a:ext>
            </a:extLst>
          </p:cNvPr>
          <p:cNvSpPr/>
          <p:nvPr/>
        </p:nvSpPr>
        <p:spPr>
          <a:xfrm>
            <a:off x="50149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95D356-DA7B-4360-8F94-F5EBA1D25245}"/>
              </a:ext>
            </a:extLst>
          </p:cNvPr>
          <p:cNvSpPr/>
          <p:nvPr/>
        </p:nvSpPr>
        <p:spPr>
          <a:xfrm>
            <a:off x="57292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0F9853-F0ED-4C4A-B59D-59168C9E6BA9}"/>
              </a:ext>
            </a:extLst>
          </p:cNvPr>
          <p:cNvSpPr/>
          <p:nvPr/>
        </p:nvSpPr>
        <p:spPr>
          <a:xfrm>
            <a:off x="64436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759CD-B08D-4688-8F6F-67645B31085C}"/>
              </a:ext>
            </a:extLst>
          </p:cNvPr>
          <p:cNvSpPr/>
          <p:nvPr/>
        </p:nvSpPr>
        <p:spPr>
          <a:xfrm>
            <a:off x="71580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039C67-2B74-4677-B356-3CEFFB0CFD57}"/>
              </a:ext>
            </a:extLst>
          </p:cNvPr>
          <p:cNvSpPr/>
          <p:nvPr/>
        </p:nvSpPr>
        <p:spPr>
          <a:xfrm>
            <a:off x="78724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C656C6-BC3D-45F9-B4DA-39AF5C0F2ABC}"/>
              </a:ext>
            </a:extLst>
          </p:cNvPr>
          <p:cNvSpPr/>
          <p:nvPr/>
        </p:nvSpPr>
        <p:spPr>
          <a:xfrm>
            <a:off x="8586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F92C5E-D576-4F52-AE26-AC8EC0C3A4B5}"/>
              </a:ext>
            </a:extLst>
          </p:cNvPr>
          <p:cNvSpPr/>
          <p:nvPr/>
        </p:nvSpPr>
        <p:spPr>
          <a:xfrm>
            <a:off x="9301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68677-93CC-45B8-8EA9-4D6256EAC3F2}"/>
              </a:ext>
            </a:extLst>
          </p:cNvPr>
          <p:cNvGrpSpPr/>
          <p:nvPr/>
        </p:nvGrpSpPr>
        <p:grpSpPr>
          <a:xfrm>
            <a:off x="9194010" y="3839054"/>
            <a:ext cx="1100136" cy="533400"/>
            <a:chOff x="9198769" y="3910013"/>
            <a:chExt cx="1100136" cy="116943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3DDD45-D5EF-4290-AB06-59B5D4601AD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D77008A-9E69-4B57-9DB0-A7C0B76829A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</a:rPr>
                <a:t>capacity</a:t>
              </a:r>
              <a:endParaRPr lang="zh-CN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0D6EE37-6E6D-4D96-BE2D-75C68EE58F8B}"/>
              </a:ext>
            </a:extLst>
          </p:cNvPr>
          <p:cNvGrpSpPr/>
          <p:nvPr/>
        </p:nvGrpSpPr>
        <p:grpSpPr>
          <a:xfrm>
            <a:off x="2707483" y="3839054"/>
            <a:ext cx="1100136" cy="533400"/>
            <a:chOff x="9198769" y="3910013"/>
            <a:chExt cx="1100136" cy="116943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BB27B4F-A3B0-4696-8EA7-831938D4801D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94AE1ED-6A75-4BF6-BE29-F1357FABCA10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</a:rPr>
                <a:t>position</a:t>
              </a:r>
              <a:endParaRPr lang="zh-CN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3B9A85B-9535-4B22-9D4F-969E9FA87E02}"/>
              </a:ext>
            </a:extLst>
          </p:cNvPr>
          <p:cNvGrpSpPr/>
          <p:nvPr/>
        </p:nvGrpSpPr>
        <p:grpSpPr>
          <a:xfrm>
            <a:off x="1757364" y="3839054"/>
            <a:ext cx="1100136" cy="533400"/>
            <a:chOff x="9198769" y="3910013"/>
            <a:chExt cx="1100136" cy="1169432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675DB46-573D-41C6-AA48-0571F8BBEA9C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87FB757-A31A-41CF-8F73-CE93A460C3D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</a:rPr>
                <a:t>   mark </a:t>
              </a:r>
              <a:endParaRPr lang="zh-CN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64B30D5-EBE0-4BEA-858C-5353AD51575C}"/>
              </a:ext>
            </a:extLst>
          </p:cNvPr>
          <p:cNvCxnSpPr>
            <a:cxnSpLocks/>
          </p:cNvCxnSpPr>
          <p:nvPr/>
        </p:nvCxnSpPr>
        <p:spPr>
          <a:xfrm>
            <a:off x="9644059" y="2609851"/>
            <a:ext cx="0" cy="461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C40DED1-13E8-4CD7-9E5F-823ACA5CE02C}"/>
              </a:ext>
            </a:extLst>
          </p:cNvPr>
          <p:cNvSpPr txBox="1"/>
          <p:nvPr/>
        </p:nvSpPr>
        <p:spPr>
          <a:xfrm>
            <a:off x="9315455" y="2240519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limit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scatter    </a:t>
            </a:r>
            <a:endParaRPr lang="zh-CN" altLang="en-US" sz="32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8F797FB-1708-4AE9-9E1E-5440BEDB0F2E}"/>
              </a:ext>
            </a:extLst>
          </p:cNvPr>
          <p:cNvSpPr/>
          <p:nvPr/>
        </p:nvSpPr>
        <p:spPr>
          <a:xfrm>
            <a:off x="2671763" y="3071813"/>
            <a:ext cx="1743075" cy="1014413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137DA8F-D86E-4AEB-AB3C-D6105AC8BB39}"/>
              </a:ext>
            </a:extLst>
          </p:cNvPr>
          <p:cNvSpPr/>
          <p:nvPr/>
        </p:nvSpPr>
        <p:spPr>
          <a:xfrm>
            <a:off x="6034089" y="1757362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Buffer01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244BC70-7A47-4FB9-AF22-BBA60440E72C}"/>
              </a:ext>
            </a:extLst>
          </p:cNvPr>
          <p:cNvSpPr/>
          <p:nvPr/>
        </p:nvSpPr>
        <p:spPr>
          <a:xfrm>
            <a:off x="6034088" y="3071813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Buffer02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AD4F27C-7CFF-436D-88CB-6285D3BFF9B4}"/>
              </a:ext>
            </a:extLst>
          </p:cNvPr>
          <p:cNvSpPr/>
          <p:nvPr/>
        </p:nvSpPr>
        <p:spPr>
          <a:xfrm>
            <a:off x="6034087" y="4386264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Buffer03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72E540-4C96-4005-A662-ECA5F98ACFD4}"/>
              </a:ext>
            </a:extLst>
          </p:cNvPr>
          <p:cNvCxnSpPr>
            <a:cxnSpLocks/>
          </p:cNvCxnSpPr>
          <p:nvPr/>
        </p:nvCxnSpPr>
        <p:spPr>
          <a:xfrm flipV="1">
            <a:off x="4414838" y="2293143"/>
            <a:ext cx="1619251" cy="1314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B936D65-71E6-4DAA-9490-70FF5E1039A0}"/>
              </a:ext>
            </a:extLst>
          </p:cNvPr>
          <p:cNvCxnSpPr>
            <a:stCxn id="2" idx="3"/>
            <a:endCxn id="37" idx="1"/>
          </p:cNvCxnSpPr>
          <p:nvPr/>
        </p:nvCxnSpPr>
        <p:spPr>
          <a:xfrm>
            <a:off x="4414838" y="3579020"/>
            <a:ext cx="1619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33E3A8-D03F-4D86-9EFD-8D4DB751DC4C}"/>
              </a:ext>
            </a:extLst>
          </p:cNvPr>
          <p:cNvCxnSpPr>
            <a:stCxn id="2" idx="3"/>
            <a:endCxn id="38" idx="1"/>
          </p:cNvCxnSpPr>
          <p:nvPr/>
        </p:nvCxnSpPr>
        <p:spPr>
          <a:xfrm>
            <a:off x="4414838" y="3579020"/>
            <a:ext cx="1619249" cy="1314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3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gather   </a:t>
            </a:r>
            <a:endParaRPr lang="zh-CN" altLang="en-US" sz="32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8F797FB-1708-4AE9-9E1E-5440BEDB0F2E}"/>
              </a:ext>
            </a:extLst>
          </p:cNvPr>
          <p:cNvSpPr/>
          <p:nvPr/>
        </p:nvSpPr>
        <p:spPr>
          <a:xfrm>
            <a:off x="2671763" y="3071813"/>
            <a:ext cx="1743075" cy="1014413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137DA8F-D86E-4AEB-AB3C-D6105AC8BB39}"/>
              </a:ext>
            </a:extLst>
          </p:cNvPr>
          <p:cNvSpPr/>
          <p:nvPr/>
        </p:nvSpPr>
        <p:spPr>
          <a:xfrm>
            <a:off x="6034089" y="1757362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Buffer01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244BC70-7A47-4FB9-AF22-BBA60440E72C}"/>
              </a:ext>
            </a:extLst>
          </p:cNvPr>
          <p:cNvSpPr/>
          <p:nvPr/>
        </p:nvSpPr>
        <p:spPr>
          <a:xfrm>
            <a:off x="6034088" y="3071813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Buffer02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AD4F27C-7CFF-436D-88CB-6285D3BFF9B4}"/>
              </a:ext>
            </a:extLst>
          </p:cNvPr>
          <p:cNvSpPr/>
          <p:nvPr/>
        </p:nvSpPr>
        <p:spPr>
          <a:xfrm>
            <a:off x="6034087" y="4386264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Buffer03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72E540-4C96-4005-A662-ECA5F98ACFD4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414839" y="2264569"/>
            <a:ext cx="1619250" cy="1164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B936D65-71E6-4DAA-9490-70FF5E1039A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414838" y="3579020"/>
            <a:ext cx="1619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33E3A8-D03F-4D86-9EFD-8D4DB751DC4C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414838" y="3729039"/>
            <a:ext cx="1619249" cy="1164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AC699C9-CD84-4CC4-A480-0B1DBF2B9569}"/>
              </a:ext>
            </a:extLst>
          </p:cNvPr>
          <p:cNvSpPr/>
          <p:nvPr/>
        </p:nvSpPr>
        <p:spPr>
          <a:xfrm>
            <a:off x="4200527" y="2085979"/>
            <a:ext cx="4429125" cy="2414584"/>
          </a:xfrm>
          <a:prstGeom prst="roundRect">
            <a:avLst>
              <a:gd name="adj" fmla="val 41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Pipe   </a:t>
            </a:r>
            <a:endParaRPr lang="zh-CN" altLang="en-US" sz="32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8F797FB-1708-4AE9-9E1E-5440BEDB0F2E}"/>
              </a:ext>
            </a:extLst>
          </p:cNvPr>
          <p:cNvSpPr/>
          <p:nvPr/>
        </p:nvSpPr>
        <p:spPr>
          <a:xfrm>
            <a:off x="4457701" y="2921790"/>
            <a:ext cx="1743075" cy="1014413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Sink</a:t>
            </a:r>
          </a:p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137DA8F-D86E-4AEB-AB3C-D6105AC8BB39}"/>
              </a:ext>
            </a:extLst>
          </p:cNvPr>
          <p:cNvSpPr/>
          <p:nvPr/>
        </p:nvSpPr>
        <p:spPr>
          <a:xfrm>
            <a:off x="2243138" y="2921789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Thread A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9F498FD-7D88-4C13-845B-E3DC963048E4}"/>
              </a:ext>
            </a:extLst>
          </p:cNvPr>
          <p:cNvSpPr/>
          <p:nvPr/>
        </p:nvSpPr>
        <p:spPr>
          <a:xfrm>
            <a:off x="6672264" y="2921790"/>
            <a:ext cx="1743075" cy="1014413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Source</a:t>
            </a:r>
          </a:p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D41B32A-98AA-4E58-9B5B-6F42382536C3}"/>
              </a:ext>
            </a:extLst>
          </p:cNvPr>
          <p:cNvSpPr/>
          <p:nvPr/>
        </p:nvSpPr>
        <p:spPr>
          <a:xfrm>
            <a:off x="8886827" y="2921790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Thread B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3DA14B-B7B3-4921-9E19-41A5EF733405}"/>
              </a:ext>
            </a:extLst>
          </p:cNvPr>
          <p:cNvCxnSpPr>
            <a:stCxn id="36" idx="3"/>
            <a:endCxn id="2" idx="1"/>
          </p:cNvCxnSpPr>
          <p:nvPr/>
        </p:nvCxnSpPr>
        <p:spPr>
          <a:xfrm>
            <a:off x="3986213" y="3428996"/>
            <a:ext cx="471488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633F33-C689-4488-B93F-97E68B8E7CB9}"/>
              </a:ext>
            </a:extLst>
          </p:cNvPr>
          <p:cNvCxnSpPr/>
          <p:nvPr/>
        </p:nvCxnSpPr>
        <p:spPr>
          <a:xfrm>
            <a:off x="6200776" y="3414712"/>
            <a:ext cx="471488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FEC09D-67CE-49FA-B82B-A904B606AA6B}"/>
              </a:ext>
            </a:extLst>
          </p:cNvPr>
          <p:cNvCxnSpPr/>
          <p:nvPr/>
        </p:nvCxnSpPr>
        <p:spPr>
          <a:xfrm>
            <a:off x="8436770" y="3428995"/>
            <a:ext cx="471488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9C7C334-D94C-4552-881A-3102165FC2EC}"/>
              </a:ext>
            </a:extLst>
          </p:cNvPr>
          <p:cNvSpPr txBox="1"/>
          <p:nvPr/>
        </p:nvSpPr>
        <p:spPr>
          <a:xfrm>
            <a:off x="5986464" y="2138690"/>
            <a:ext cx="180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Pipe   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60792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Channel Buffer   </a:t>
            </a:r>
            <a:endParaRPr lang="zh-CN" altLang="en-US" sz="32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8F797FB-1708-4AE9-9E1E-5440BEDB0F2E}"/>
              </a:ext>
            </a:extLst>
          </p:cNvPr>
          <p:cNvSpPr/>
          <p:nvPr/>
        </p:nvSpPr>
        <p:spPr>
          <a:xfrm>
            <a:off x="7493794" y="1404936"/>
            <a:ext cx="1743075" cy="1014413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</a:rPr>
              <a:t>Buffer</a:t>
            </a:r>
            <a:endParaRPr lang="zh-CN" alt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137DA8F-D86E-4AEB-AB3C-D6105AC8BB39}"/>
              </a:ext>
            </a:extLst>
          </p:cNvPr>
          <p:cNvSpPr/>
          <p:nvPr/>
        </p:nvSpPr>
        <p:spPr>
          <a:xfrm>
            <a:off x="3283739" y="1404936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C3F543-B8AC-41A2-9776-A78DD5EFFFF0}"/>
              </a:ext>
            </a:extLst>
          </p:cNvPr>
          <p:cNvSpPr/>
          <p:nvPr/>
        </p:nvSpPr>
        <p:spPr>
          <a:xfrm>
            <a:off x="4270768" y="4447779"/>
            <a:ext cx="1222553" cy="1014413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</a:rPr>
              <a:t>Buffer</a:t>
            </a:r>
            <a:endParaRPr lang="zh-CN" alt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4CFC76D-98CD-4578-B2DC-8AA0144EBFFA}"/>
              </a:ext>
            </a:extLst>
          </p:cNvPr>
          <p:cNvSpPr/>
          <p:nvPr/>
        </p:nvSpPr>
        <p:spPr>
          <a:xfrm>
            <a:off x="2041568" y="4443214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</a:rPr>
              <a:t>ServerSocketChannel</a:t>
            </a:r>
            <a:endParaRPr lang="zh-CN" alt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0F4E8F6-1498-4A3A-8941-E94F087719D9}"/>
              </a:ext>
            </a:extLst>
          </p:cNvPr>
          <p:cNvSpPr/>
          <p:nvPr/>
        </p:nvSpPr>
        <p:spPr>
          <a:xfrm>
            <a:off x="8130079" y="4438652"/>
            <a:ext cx="2006755" cy="1018975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</a:rPr>
              <a:t>SocketChannel</a:t>
            </a:r>
            <a:endParaRPr lang="zh-CN" alt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F450F0A-EDCB-484F-819E-C87097DF2A78}"/>
              </a:ext>
            </a:extLst>
          </p:cNvPr>
          <p:cNvCxnSpPr>
            <a:cxnSpLocks/>
          </p:cNvCxnSpPr>
          <p:nvPr/>
        </p:nvCxnSpPr>
        <p:spPr>
          <a:xfrm>
            <a:off x="5026814" y="2185988"/>
            <a:ext cx="2466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B8E7D99-C750-4288-8EE5-4A603C63093F}"/>
              </a:ext>
            </a:extLst>
          </p:cNvPr>
          <p:cNvCxnSpPr>
            <a:cxnSpLocks/>
          </p:cNvCxnSpPr>
          <p:nvPr/>
        </p:nvCxnSpPr>
        <p:spPr>
          <a:xfrm flipH="1">
            <a:off x="5026814" y="1624013"/>
            <a:ext cx="2466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87C9909-6DF0-4E00-8C5F-427A314E91AF}"/>
              </a:ext>
            </a:extLst>
          </p:cNvPr>
          <p:cNvSpPr txBox="1"/>
          <p:nvPr/>
        </p:nvSpPr>
        <p:spPr>
          <a:xfrm>
            <a:off x="5148264" y="2173367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channel.read</a:t>
            </a:r>
            <a:r>
              <a:rPr lang="en-US" altLang="zh-CN"/>
              <a:t>(buffer)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AA56A5-8B36-4784-8DD6-CF33BAA37FE6}"/>
              </a:ext>
            </a:extLst>
          </p:cNvPr>
          <p:cNvSpPr txBox="1"/>
          <p:nvPr/>
        </p:nvSpPr>
        <p:spPr>
          <a:xfrm>
            <a:off x="5148264" y="1296829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channel</a:t>
            </a:r>
            <a:r>
              <a:rPr lang="en-US" altLang="zh-CN"/>
              <a:t>.write(buffer)</a:t>
            </a:r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2B4E141-19A5-4C77-9764-A8E8A4C7C9F7}"/>
              </a:ext>
            </a:extLst>
          </p:cNvPr>
          <p:cNvSpPr/>
          <p:nvPr/>
        </p:nvSpPr>
        <p:spPr>
          <a:xfrm>
            <a:off x="6401975" y="4447779"/>
            <a:ext cx="1222553" cy="1014413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</a:rPr>
              <a:t>Buffer</a:t>
            </a:r>
            <a:endParaRPr lang="zh-CN" alt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F542FE9-DC47-43F1-B044-C10BEEC65DA7}"/>
              </a:ext>
            </a:extLst>
          </p:cNvPr>
          <p:cNvCxnSpPr>
            <a:cxnSpLocks/>
          </p:cNvCxnSpPr>
          <p:nvPr/>
        </p:nvCxnSpPr>
        <p:spPr>
          <a:xfrm>
            <a:off x="3784643" y="5206625"/>
            <a:ext cx="505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4BDD577-C0EF-4AF9-9763-ED6F0F29125D}"/>
              </a:ext>
            </a:extLst>
          </p:cNvPr>
          <p:cNvCxnSpPr>
            <a:cxnSpLocks/>
          </p:cNvCxnSpPr>
          <p:nvPr/>
        </p:nvCxnSpPr>
        <p:spPr>
          <a:xfrm flipH="1">
            <a:off x="3765217" y="4809057"/>
            <a:ext cx="505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C092C61-E06F-4EC4-B21F-4A7424AD4978}"/>
              </a:ext>
            </a:extLst>
          </p:cNvPr>
          <p:cNvCxnSpPr>
            <a:cxnSpLocks/>
          </p:cNvCxnSpPr>
          <p:nvPr/>
        </p:nvCxnSpPr>
        <p:spPr>
          <a:xfrm>
            <a:off x="7624527" y="5100576"/>
            <a:ext cx="505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A5B117C-6861-4A09-81B6-92E4D4685892}"/>
              </a:ext>
            </a:extLst>
          </p:cNvPr>
          <p:cNvCxnSpPr>
            <a:cxnSpLocks/>
          </p:cNvCxnSpPr>
          <p:nvPr/>
        </p:nvCxnSpPr>
        <p:spPr>
          <a:xfrm flipH="1">
            <a:off x="7624527" y="4818046"/>
            <a:ext cx="505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0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Selector</a:t>
            </a:r>
            <a:endParaRPr lang="zh-CN" altLang="en-US" sz="32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76CC43-BD0A-4F6A-957A-C7367438851A}"/>
              </a:ext>
            </a:extLst>
          </p:cNvPr>
          <p:cNvSpPr/>
          <p:nvPr/>
        </p:nvSpPr>
        <p:spPr>
          <a:xfrm>
            <a:off x="8870727" y="1756963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EE1E4A-594A-4D48-B57A-9F17CC248489}"/>
              </a:ext>
            </a:extLst>
          </p:cNvPr>
          <p:cNvSpPr/>
          <p:nvPr/>
        </p:nvSpPr>
        <p:spPr>
          <a:xfrm>
            <a:off x="8870725" y="3071414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952D6C-B4E8-4D8B-A4ED-1DC4AF3ED9AB}"/>
              </a:ext>
            </a:extLst>
          </p:cNvPr>
          <p:cNvSpPr/>
          <p:nvPr/>
        </p:nvSpPr>
        <p:spPr>
          <a:xfrm>
            <a:off x="8870725" y="4385865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65FEC831-01F5-439F-85DB-0417A3670D0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0800000" flipV="1">
            <a:off x="6589487" y="2264170"/>
            <a:ext cx="2281240" cy="1314850"/>
          </a:xfrm>
          <a:prstGeom prst="bentConnector3">
            <a:avLst>
              <a:gd name="adj1" fmla="val 6072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1096BBB-0F12-4F9B-B7F7-3AD96F4B4353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620193" y="3578620"/>
            <a:ext cx="2250532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21A14C6-B904-4362-A45E-92E0EDFE23ED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6589487" y="3579020"/>
            <a:ext cx="2281238" cy="1314052"/>
          </a:xfrm>
          <a:prstGeom prst="bentConnector3">
            <a:avLst>
              <a:gd name="adj1" fmla="val 601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F265E86-9844-4702-9AF6-5DA23430999C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>
            <a:off x="4362451" y="3579019"/>
            <a:ext cx="917887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22C77B5-4F18-473E-A6CE-AFA20BF1EC93}"/>
              </a:ext>
            </a:extLst>
          </p:cNvPr>
          <p:cNvSpPr/>
          <p:nvPr/>
        </p:nvSpPr>
        <p:spPr>
          <a:xfrm>
            <a:off x="5280338" y="3071813"/>
            <a:ext cx="1309149" cy="1014413"/>
          </a:xfrm>
          <a:prstGeom prst="roundRect">
            <a:avLst/>
          </a:prstGeom>
          <a:solidFill>
            <a:srgbClr val="FF9966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Selector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7F645B1-4980-41C7-BE1D-B201C413A315}"/>
              </a:ext>
            </a:extLst>
          </p:cNvPr>
          <p:cNvSpPr/>
          <p:nvPr/>
        </p:nvSpPr>
        <p:spPr>
          <a:xfrm>
            <a:off x="3053302" y="3071812"/>
            <a:ext cx="1309149" cy="10144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10000"/>
                  </a:schemeClr>
                </a:solidFill>
              </a:rPr>
              <a:t>Thread</a:t>
            </a:r>
            <a:endParaRPr lang="zh-CN" alt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C54B5F2-D88E-4833-B932-225C31861B27}"/>
              </a:ext>
            </a:extLst>
          </p:cNvPr>
          <p:cNvSpPr txBox="1"/>
          <p:nvPr/>
        </p:nvSpPr>
        <p:spPr>
          <a:xfrm>
            <a:off x="6643689" y="3285545"/>
            <a:ext cx="759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Select()</a:t>
            </a:r>
            <a:endParaRPr lang="zh-CN" altLang="en-US" sz="14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A0A603C-8EBB-45D4-AC9B-217A893989A4}"/>
              </a:ext>
            </a:extLst>
          </p:cNvPr>
          <p:cNvSpPr/>
          <p:nvPr/>
        </p:nvSpPr>
        <p:spPr>
          <a:xfrm>
            <a:off x="7569346" y="2029039"/>
            <a:ext cx="1413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/>
              <a:t>注册OP_READ事件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DFCE16-80D0-493C-84E7-870D9335FFD3}"/>
              </a:ext>
            </a:extLst>
          </p:cNvPr>
          <p:cNvSpPr/>
          <p:nvPr/>
        </p:nvSpPr>
        <p:spPr>
          <a:xfrm>
            <a:off x="7487518" y="3326277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/>
              <a:t>注册OP_</a:t>
            </a:r>
            <a:r>
              <a:rPr lang="en-US" altLang="zh-CN" sz="1200" b="1"/>
              <a:t>WRITE</a:t>
            </a:r>
            <a:r>
              <a:rPr lang="zh-CN" altLang="en-US" sz="1200" b="1"/>
              <a:t>事件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797D5D0-07E4-4A04-9F52-A57C248DCFCE}"/>
              </a:ext>
            </a:extLst>
          </p:cNvPr>
          <p:cNvSpPr/>
          <p:nvPr/>
        </p:nvSpPr>
        <p:spPr>
          <a:xfrm>
            <a:off x="7288168" y="4888148"/>
            <a:ext cx="1682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/>
              <a:t>注册OP_</a:t>
            </a:r>
            <a:r>
              <a:rPr lang="en-US" altLang="zh-CN" sz="1200" b="1"/>
              <a:t>CONNECT</a:t>
            </a:r>
            <a:r>
              <a:rPr lang="zh-CN" altLang="en-US" sz="1200" b="1"/>
              <a:t>事件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47A4E4-49A5-4FC6-9201-F36E34F79A4B}"/>
              </a:ext>
            </a:extLst>
          </p:cNvPr>
          <p:cNvSpPr/>
          <p:nvPr/>
        </p:nvSpPr>
        <p:spPr>
          <a:xfrm>
            <a:off x="7517615" y="4635405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/>
              <a:t>注册OP_ READ事件</a:t>
            </a:r>
          </a:p>
        </p:txBody>
      </p:sp>
    </p:spTree>
    <p:extLst>
      <p:ext uri="{BB962C8B-B14F-4D97-AF65-F5344CB8AC3E}">
        <p14:creationId xmlns:p14="http://schemas.microsoft.com/office/powerpoint/2010/main" val="270251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AE261A-024F-45EE-AF59-42F36BAE8855}"/>
              </a:ext>
            </a:extLst>
          </p:cNvPr>
          <p:cNvSpPr/>
          <p:nvPr/>
        </p:nvSpPr>
        <p:spPr>
          <a:xfrm>
            <a:off x="28717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D94904-A678-4B5C-BB4A-1343E07A180F}"/>
              </a:ext>
            </a:extLst>
          </p:cNvPr>
          <p:cNvSpPr/>
          <p:nvPr/>
        </p:nvSpPr>
        <p:spPr>
          <a:xfrm>
            <a:off x="358616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82F13-B613-437F-A545-96FE460D257A}"/>
              </a:ext>
            </a:extLst>
          </p:cNvPr>
          <p:cNvSpPr/>
          <p:nvPr/>
        </p:nvSpPr>
        <p:spPr>
          <a:xfrm>
            <a:off x="430053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10729-D565-4F68-91D8-37E8DB70E827}"/>
              </a:ext>
            </a:extLst>
          </p:cNvPr>
          <p:cNvSpPr/>
          <p:nvPr/>
        </p:nvSpPr>
        <p:spPr>
          <a:xfrm>
            <a:off x="501491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95D356-DA7B-4360-8F94-F5EBA1D25245}"/>
              </a:ext>
            </a:extLst>
          </p:cNvPr>
          <p:cNvSpPr/>
          <p:nvPr/>
        </p:nvSpPr>
        <p:spPr>
          <a:xfrm>
            <a:off x="57292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0F9853-F0ED-4C4A-B59D-59168C9E6BA9}"/>
              </a:ext>
            </a:extLst>
          </p:cNvPr>
          <p:cNvSpPr/>
          <p:nvPr/>
        </p:nvSpPr>
        <p:spPr>
          <a:xfrm>
            <a:off x="64436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759CD-B08D-4688-8F6F-67645B31085C}"/>
              </a:ext>
            </a:extLst>
          </p:cNvPr>
          <p:cNvSpPr/>
          <p:nvPr/>
        </p:nvSpPr>
        <p:spPr>
          <a:xfrm>
            <a:off x="71580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039C67-2B74-4677-B356-3CEFFB0CFD57}"/>
              </a:ext>
            </a:extLst>
          </p:cNvPr>
          <p:cNvSpPr/>
          <p:nvPr/>
        </p:nvSpPr>
        <p:spPr>
          <a:xfrm>
            <a:off x="78724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C656C6-BC3D-45F9-B4DA-39AF5C0F2ABC}"/>
              </a:ext>
            </a:extLst>
          </p:cNvPr>
          <p:cNvSpPr/>
          <p:nvPr/>
        </p:nvSpPr>
        <p:spPr>
          <a:xfrm>
            <a:off x="8586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F92C5E-D576-4F52-AE26-AC8EC0C3A4B5}"/>
              </a:ext>
            </a:extLst>
          </p:cNvPr>
          <p:cNvSpPr/>
          <p:nvPr/>
        </p:nvSpPr>
        <p:spPr>
          <a:xfrm>
            <a:off x="9301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68677-93CC-45B8-8EA9-4D6256EAC3F2}"/>
              </a:ext>
            </a:extLst>
          </p:cNvPr>
          <p:cNvGrpSpPr/>
          <p:nvPr/>
        </p:nvGrpSpPr>
        <p:grpSpPr>
          <a:xfrm>
            <a:off x="9208297" y="3824283"/>
            <a:ext cx="1100136" cy="369332"/>
            <a:chOff x="9198769" y="3910013"/>
            <a:chExt cx="1100136" cy="116943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3DDD45-D5EF-4290-AB06-59B5D4601AD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D77008A-9E69-4B57-9DB0-A7C0B76829A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0D6EE37-6E6D-4D96-BE2D-75C68EE58F8B}"/>
              </a:ext>
            </a:extLst>
          </p:cNvPr>
          <p:cNvGrpSpPr/>
          <p:nvPr/>
        </p:nvGrpSpPr>
        <p:grpSpPr>
          <a:xfrm>
            <a:off x="5545932" y="3824283"/>
            <a:ext cx="1100136" cy="369332"/>
            <a:chOff x="9198769" y="3910013"/>
            <a:chExt cx="1100136" cy="116943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BB27B4F-A3B0-4696-8EA7-831938D4801D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94AE1ED-6A75-4BF6-BE29-F1357FABCA10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64B30D5-EBE0-4BEA-858C-5353AD51575C}"/>
              </a:ext>
            </a:extLst>
          </p:cNvPr>
          <p:cNvCxnSpPr>
            <a:cxnSpLocks/>
          </p:cNvCxnSpPr>
          <p:nvPr/>
        </p:nvCxnSpPr>
        <p:spPr>
          <a:xfrm>
            <a:off x="9629773" y="2741754"/>
            <a:ext cx="0" cy="347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C40DED1-13E8-4CD7-9E5F-823ACA5CE02C}"/>
              </a:ext>
            </a:extLst>
          </p:cNvPr>
          <p:cNvSpPr txBox="1"/>
          <p:nvPr/>
        </p:nvSpPr>
        <p:spPr>
          <a:xfrm>
            <a:off x="9329742" y="2372422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5"/>
                </a:solidFill>
              </a:rPr>
              <a:t>limit</a:t>
            </a:r>
            <a:endParaRPr lang="zh-CN" altLang="en-US" b="1">
              <a:solidFill>
                <a:schemeClr val="accent5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0D6C6F-4E5B-4BB6-A1E0-E5308B9B62B5}"/>
              </a:ext>
            </a:extLst>
          </p:cNvPr>
          <p:cNvSpPr txBox="1"/>
          <p:nvPr/>
        </p:nvSpPr>
        <p:spPr>
          <a:xfrm>
            <a:off x="614363" y="362635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put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78071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AE261A-024F-45EE-AF59-42F36BAE8855}"/>
              </a:ext>
            </a:extLst>
          </p:cNvPr>
          <p:cNvSpPr/>
          <p:nvPr/>
        </p:nvSpPr>
        <p:spPr>
          <a:xfrm>
            <a:off x="28717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D94904-A678-4B5C-BB4A-1343E07A180F}"/>
              </a:ext>
            </a:extLst>
          </p:cNvPr>
          <p:cNvSpPr/>
          <p:nvPr/>
        </p:nvSpPr>
        <p:spPr>
          <a:xfrm>
            <a:off x="358616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82F13-B613-437F-A545-96FE460D257A}"/>
              </a:ext>
            </a:extLst>
          </p:cNvPr>
          <p:cNvSpPr/>
          <p:nvPr/>
        </p:nvSpPr>
        <p:spPr>
          <a:xfrm>
            <a:off x="430053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10729-D565-4F68-91D8-37E8DB70E827}"/>
              </a:ext>
            </a:extLst>
          </p:cNvPr>
          <p:cNvSpPr/>
          <p:nvPr/>
        </p:nvSpPr>
        <p:spPr>
          <a:xfrm>
            <a:off x="501491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95D356-DA7B-4360-8F94-F5EBA1D25245}"/>
              </a:ext>
            </a:extLst>
          </p:cNvPr>
          <p:cNvSpPr/>
          <p:nvPr/>
        </p:nvSpPr>
        <p:spPr>
          <a:xfrm>
            <a:off x="57292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0F9853-F0ED-4C4A-B59D-59168C9E6BA9}"/>
              </a:ext>
            </a:extLst>
          </p:cNvPr>
          <p:cNvSpPr/>
          <p:nvPr/>
        </p:nvSpPr>
        <p:spPr>
          <a:xfrm>
            <a:off x="64436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759CD-B08D-4688-8F6F-67645B31085C}"/>
              </a:ext>
            </a:extLst>
          </p:cNvPr>
          <p:cNvSpPr/>
          <p:nvPr/>
        </p:nvSpPr>
        <p:spPr>
          <a:xfrm>
            <a:off x="71580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039C67-2B74-4677-B356-3CEFFB0CFD57}"/>
              </a:ext>
            </a:extLst>
          </p:cNvPr>
          <p:cNvSpPr/>
          <p:nvPr/>
        </p:nvSpPr>
        <p:spPr>
          <a:xfrm>
            <a:off x="78724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C656C6-BC3D-45F9-B4DA-39AF5C0F2ABC}"/>
              </a:ext>
            </a:extLst>
          </p:cNvPr>
          <p:cNvSpPr/>
          <p:nvPr/>
        </p:nvSpPr>
        <p:spPr>
          <a:xfrm>
            <a:off x="8586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F92C5E-D576-4F52-AE26-AC8EC0C3A4B5}"/>
              </a:ext>
            </a:extLst>
          </p:cNvPr>
          <p:cNvSpPr/>
          <p:nvPr/>
        </p:nvSpPr>
        <p:spPr>
          <a:xfrm>
            <a:off x="9301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68677-93CC-45B8-8EA9-4D6256EAC3F2}"/>
              </a:ext>
            </a:extLst>
          </p:cNvPr>
          <p:cNvGrpSpPr/>
          <p:nvPr/>
        </p:nvGrpSpPr>
        <p:grpSpPr>
          <a:xfrm>
            <a:off x="9208297" y="3824283"/>
            <a:ext cx="1100136" cy="433387"/>
            <a:chOff x="9198769" y="3910013"/>
            <a:chExt cx="1100136" cy="116943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3DDD45-D5EF-4290-AB06-59B5D4601AD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D77008A-9E69-4B57-9DB0-A7C0B76829A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0D6EE37-6E6D-4D96-BE2D-75C68EE58F8B}"/>
              </a:ext>
            </a:extLst>
          </p:cNvPr>
          <p:cNvGrpSpPr/>
          <p:nvPr/>
        </p:nvGrpSpPr>
        <p:grpSpPr>
          <a:xfrm>
            <a:off x="2678906" y="3824283"/>
            <a:ext cx="1100136" cy="433387"/>
            <a:chOff x="9198769" y="3910013"/>
            <a:chExt cx="1100136" cy="116943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BB27B4F-A3B0-4696-8EA7-831938D4801D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94AE1ED-6A75-4BF6-BE29-F1357FABCA10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60D6C6F-4E5B-4BB6-A1E0-E5308B9B62B5}"/>
              </a:ext>
            </a:extLst>
          </p:cNvPr>
          <p:cNvSpPr txBox="1"/>
          <p:nvPr/>
        </p:nvSpPr>
        <p:spPr>
          <a:xfrm>
            <a:off x="614363" y="362635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flip</a:t>
            </a:r>
            <a:endParaRPr lang="zh-CN" altLang="en-US" sz="360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63F7FF0-31C1-464E-8C22-18D6B0250170}"/>
              </a:ext>
            </a:extLst>
          </p:cNvPr>
          <p:cNvGrpSpPr/>
          <p:nvPr/>
        </p:nvGrpSpPr>
        <p:grpSpPr>
          <a:xfrm>
            <a:off x="6272213" y="3824283"/>
            <a:ext cx="1100136" cy="433387"/>
            <a:chOff x="9198769" y="3910013"/>
            <a:chExt cx="1100136" cy="116943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A0AB22D-C11D-41E7-B5DA-97B5DCF81AB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C7CF326-4477-48F5-BFE4-04E77DC4FB7F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</a:rPr>
                <a:t>    limit</a:t>
              </a:r>
              <a:endParaRPr lang="zh-CN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0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AE261A-024F-45EE-AF59-42F36BAE8855}"/>
              </a:ext>
            </a:extLst>
          </p:cNvPr>
          <p:cNvSpPr/>
          <p:nvPr/>
        </p:nvSpPr>
        <p:spPr>
          <a:xfrm>
            <a:off x="28717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D94904-A678-4B5C-BB4A-1343E07A180F}"/>
              </a:ext>
            </a:extLst>
          </p:cNvPr>
          <p:cNvSpPr/>
          <p:nvPr/>
        </p:nvSpPr>
        <p:spPr>
          <a:xfrm>
            <a:off x="358616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82F13-B613-437F-A545-96FE460D257A}"/>
              </a:ext>
            </a:extLst>
          </p:cNvPr>
          <p:cNvSpPr/>
          <p:nvPr/>
        </p:nvSpPr>
        <p:spPr>
          <a:xfrm>
            <a:off x="430053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10729-D565-4F68-91D8-37E8DB70E827}"/>
              </a:ext>
            </a:extLst>
          </p:cNvPr>
          <p:cNvSpPr/>
          <p:nvPr/>
        </p:nvSpPr>
        <p:spPr>
          <a:xfrm>
            <a:off x="501491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95D356-DA7B-4360-8F94-F5EBA1D25245}"/>
              </a:ext>
            </a:extLst>
          </p:cNvPr>
          <p:cNvSpPr/>
          <p:nvPr/>
        </p:nvSpPr>
        <p:spPr>
          <a:xfrm>
            <a:off x="57292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0F9853-F0ED-4C4A-B59D-59168C9E6BA9}"/>
              </a:ext>
            </a:extLst>
          </p:cNvPr>
          <p:cNvSpPr/>
          <p:nvPr/>
        </p:nvSpPr>
        <p:spPr>
          <a:xfrm>
            <a:off x="64436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759CD-B08D-4688-8F6F-67645B31085C}"/>
              </a:ext>
            </a:extLst>
          </p:cNvPr>
          <p:cNvSpPr/>
          <p:nvPr/>
        </p:nvSpPr>
        <p:spPr>
          <a:xfrm>
            <a:off x="71580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039C67-2B74-4677-B356-3CEFFB0CFD57}"/>
              </a:ext>
            </a:extLst>
          </p:cNvPr>
          <p:cNvSpPr/>
          <p:nvPr/>
        </p:nvSpPr>
        <p:spPr>
          <a:xfrm>
            <a:off x="78724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C656C6-BC3D-45F9-B4DA-39AF5C0F2ABC}"/>
              </a:ext>
            </a:extLst>
          </p:cNvPr>
          <p:cNvSpPr/>
          <p:nvPr/>
        </p:nvSpPr>
        <p:spPr>
          <a:xfrm>
            <a:off x="8586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F92C5E-D576-4F52-AE26-AC8EC0C3A4B5}"/>
              </a:ext>
            </a:extLst>
          </p:cNvPr>
          <p:cNvSpPr/>
          <p:nvPr/>
        </p:nvSpPr>
        <p:spPr>
          <a:xfrm>
            <a:off x="9301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68677-93CC-45B8-8EA9-4D6256EAC3F2}"/>
              </a:ext>
            </a:extLst>
          </p:cNvPr>
          <p:cNvGrpSpPr/>
          <p:nvPr/>
        </p:nvGrpSpPr>
        <p:grpSpPr>
          <a:xfrm>
            <a:off x="9104705" y="3830897"/>
            <a:ext cx="1100136" cy="404812"/>
            <a:chOff x="9198769" y="3910013"/>
            <a:chExt cx="1100136" cy="116943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3DDD45-D5EF-4290-AB06-59B5D4601AD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D77008A-9E69-4B57-9DB0-A7C0B76829A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0D6EE37-6E6D-4D96-BE2D-75C68EE58F8B}"/>
              </a:ext>
            </a:extLst>
          </p:cNvPr>
          <p:cNvGrpSpPr/>
          <p:nvPr/>
        </p:nvGrpSpPr>
        <p:grpSpPr>
          <a:xfrm>
            <a:off x="4182668" y="3830897"/>
            <a:ext cx="1100136" cy="404812"/>
            <a:chOff x="9198769" y="3910013"/>
            <a:chExt cx="1100136" cy="116943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BB27B4F-A3B0-4696-8EA7-831938D4801D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94AE1ED-6A75-4BF6-BE29-F1357FABCA10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60D6C6F-4E5B-4BB6-A1E0-E5308B9B62B5}"/>
              </a:ext>
            </a:extLst>
          </p:cNvPr>
          <p:cNvSpPr txBox="1"/>
          <p:nvPr/>
        </p:nvSpPr>
        <p:spPr>
          <a:xfrm>
            <a:off x="614363" y="362635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get</a:t>
            </a:r>
            <a:endParaRPr lang="zh-CN" altLang="en-US" sz="360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63F7FF0-31C1-464E-8C22-18D6B0250170}"/>
              </a:ext>
            </a:extLst>
          </p:cNvPr>
          <p:cNvGrpSpPr/>
          <p:nvPr/>
        </p:nvGrpSpPr>
        <p:grpSpPr>
          <a:xfrm>
            <a:off x="6368653" y="3860745"/>
            <a:ext cx="1100136" cy="404812"/>
            <a:chOff x="9198769" y="3910013"/>
            <a:chExt cx="1100136" cy="116943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A0AB22D-C11D-41E7-B5DA-97B5DCF81AB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C7CF326-4477-48F5-BFE4-04E77DC4FB7F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</a:rPr>
                <a:t>    limit</a:t>
              </a:r>
              <a:endParaRPr lang="zh-CN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4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AE261A-024F-45EE-AF59-42F36BAE8855}"/>
              </a:ext>
            </a:extLst>
          </p:cNvPr>
          <p:cNvSpPr/>
          <p:nvPr/>
        </p:nvSpPr>
        <p:spPr>
          <a:xfrm>
            <a:off x="28717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D94904-A678-4B5C-BB4A-1343E07A180F}"/>
              </a:ext>
            </a:extLst>
          </p:cNvPr>
          <p:cNvSpPr/>
          <p:nvPr/>
        </p:nvSpPr>
        <p:spPr>
          <a:xfrm>
            <a:off x="358616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82F13-B613-437F-A545-96FE460D257A}"/>
              </a:ext>
            </a:extLst>
          </p:cNvPr>
          <p:cNvSpPr/>
          <p:nvPr/>
        </p:nvSpPr>
        <p:spPr>
          <a:xfrm>
            <a:off x="430053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10729-D565-4F68-91D8-37E8DB70E827}"/>
              </a:ext>
            </a:extLst>
          </p:cNvPr>
          <p:cNvSpPr/>
          <p:nvPr/>
        </p:nvSpPr>
        <p:spPr>
          <a:xfrm>
            <a:off x="501491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95D356-DA7B-4360-8F94-F5EBA1D25245}"/>
              </a:ext>
            </a:extLst>
          </p:cNvPr>
          <p:cNvSpPr/>
          <p:nvPr/>
        </p:nvSpPr>
        <p:spPr>
          <a:xfrm>
            <a:off x="57292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0F9853-F0ED-4C4A-B59D-59168C9E6BA9}"/>
              </a:ext>
            </a:extLst>
          </p:cNvPr>
          <p:cNvSpPr/>
          <p:nvPr/>
        </p:nvSpPr>
        <p:spPr>
          <a:xfrm>
            <a:off x="64436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759CD-B08D-4688-8F6F-67645B31085C}"/>
              </a:ext>
            </a:extLst>
          </p:cNvPr>
          <p:cNvSpPr/>
          <p:nvPr/>
        </p:nvSpPr>
        <p:spPr>
          <a:xfrm>
            <a:off x="71580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039C67-2B74-4677-B356-3CEFFB0CFD57}"/>
              </a:ext>
            </a:extLst>
          </p:cNvPr>
          <p:cNvSpPr/>
          <p:nvPr/>
        </p:nvSpPr>
        <p:spPr>
          <a:xfrm>
            <a:off x="78724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C656C6-BC3D-45F9-B4DA-39AF5C0F2ABC}"/>
              </a:ext>
            </a:extLst>
          </p:cNvPr>
          <p:cNvSpPr/>
          <p:nvPr/>
        </p:nvSpPr>
        <p:spPr>
          <a:xfrm>
            <a:off x="8586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F92C5E-D576-4F52-AE26-AC8EC0C3A4B5}"/>
              </a:ext>
            </a:extLst>
          </p:cNvPr>
          <p:cNvSpPr/>
          <p:nvPr/>
        </p:nvSpPr>
        <p:spPr>
          <a:xfrm>
            <a:off x="9301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68677-93CC-45B8-8EA9-4D6256EAC3F2}"/>
              </a:ext>
            </a:extLst>
          </p:cNvPr>
          <p:cNvGrpSpPr/>
          <p:nvPr/>
        </p:nvGrpSpPr>
        <p:grpSpPr>
          <a:xfrm>
            <a:off x="9136861" y="3822145"/>
            <a:ext cx="1100136" cy="369332"/>
            <a:chOff x="9198769" y="3910013"/>
            <a:chExt cx="1100136" cy="116943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3DDD45-D5EF-4290-AB06-59B5D4601AD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D77008A-9E69-4B57-9DB0-A7C0B76829A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0D6EE37-6E6D-4D96-BE2D-75C68EE58F8B}"/>
              </a:ext>
            </a:extLst>
          </p:cNvPr>
          <p:cNvGrpSpPr/>
          <p:nvPr/>
        </p:nvGrpSpPr>
        <p:grpSpPr>
          <a:xfrm>
            <a:off x="2771771" y="3822145"/>
            <a:ext cx="1100136" cy="369332"/>
            <a:chOff x="9198769" y="3910013"/>
            <a:chExt cx="1100136" cy="116943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BB27B4F-A3B0-4696-8EA7-831938D4801D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94AE1ED-6A75-4BF6-BE29-F1357FABCA10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60D6C6F-4E5B-4BB6-A1E0-E5308B9B62B5}"/>
              </a:ext>
            </a:extLst>
          </p:cNvPr>
          <p:cNvSpPr txBox="1"/>
          <p:nvPr/>
        </p:nvSpPr>
        <p:spPr>
          <a:xfrm>
            <a:off x="614363" y="362635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clear</a:t>
            </a:r>
            <a:endParaRPr lang="zh-CN" altLang="en-US" sz="360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13D36DE-1CF5-4CCD-8965-4776FC4892ED}"/>
              </a:ext>
            </a:extLst>
          </p:cNvPr>
          <p:cNvCxnSpPr>
            <a:cxnSpLocks/>
          </p:cNvCxnSpPr>
          <p:nvPr/>
        </p:nvCxnSpPr>
        <p:spPr>
          <a:xfrm>
            <a:off x="9601199" y="2742823"/>
            <a:ext cx="0" cy="319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390760F-A5B0-40E9-9B7D-04131289A5A5}"/>
              </a:ext>
            </a:extLst>
          </p:cNvPr>
          <p:cNvSpPr txBox="1"/>
          <p:nvPr/>
        </p:nvSpPr>
        <p:spPr>
          <a:xfrm>
            <a:off x="9301162" y="2373491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5"/>
                </a:solidFill>
              </a:rPr>
              <a:t>limit</a:t>
            </a:r>
            <a:endParaRPr lang="zh-CN" altLang="en-US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9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B60F811D-746A-446A-80BA-1584CEB79A0C}"/>
              </a:ext>
            </a:extLst>
          </p:cNvPr>
          <p:cNvSpPr/>
          <p:nvPr/>
        </p:nvSpPr>
        <p:spPr>
          <a:xfrm>
            <a:off x="2600325" y="1528762"/>
            <a:ext cx="714375" cy="714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H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74BED16-650C-48CF-AA5F-2C70C0D7C010}"/>
              </a:ext>
            </a:extLst>
          </p:cNvPr>
          <p:cNvSpPr/>
          <p:nvPr/>
        </p:nvSpPr>
        <p:spPr>
          <a:xfrm>
            <a:off x="3314700" y="1528762"/>
            <a:ext cx="714375" cy="714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E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321008-5CB4-4951-B0DC-A6737B13862C}"/>
              </a:ext>
            </a:extLst>
          </p:cNvPr>
          <p:cNvSpPr/>
          <p:nvPr/>
        </p:nvSpPr>
        <p:spPr>
          <a:xfrm>
            <a:off x="4029075" y="152876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ED2AEB4-FF52-4D01-95EC-90A9339162AF}"/>
              </a:ext>
            </a:extLst>
          </p:cNvPr>
          <p:cNvSpPr/>
          <p:nvPr/>
        </p:nvSpPr>
        <p:spPr>
          <a:xfrm>
            <a:off x="4743450" y="152876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E5C7172-5EE0-44DA-BAB3-6846F6E34C25}"/>
              </a:ext>
            </a:extLst>
          </p:cNvPr>
          <p:cNvSpPr/>
          <p:nvPr/>
        </p:nvSpPr>
        <p:spPr>
          <a:xfrm>
            <a:off x="5457825" y="152876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25F4317-5D39-46AE-9883-38F021578557}"/>
              </a:ext>
            </a:extLst>
          </p:cNvPr>
          <p:cNvSpPr/>
          <p:nvPr/>
        </p:nvSpPr>
        <p:spPr>
          <a:xfrm>
            <a:off x="6172200" y="15287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6A02B3E-E9BE-4ADB-8D3A-09024A9DDB8D}"/>
              </a:ext>
            </a:extLst>
          </p:cNvPr>
          <p:cNvSpPr/>
          <p:nvPr/>
        </p:nvSpPr>
        <p:spPr>
          <a:xfrm>
            <a:off x="6886575" y="15287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38777C5-C675-4266-B0CB-57A0C0372CD2}"/>
              </a:ext>
            </a:extLst>
          </p:cNvPr>
          <p:cNvSpPr/>
          <p:nvPr/>
        </p:nvSpPr>
        <p:spPr>
          <a:xfrm>
            <a:off x="7600950" y="15287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E041AC2-4369-4C8C-ADB9-2FC4038F9296}"/>
              </a:ext>
            </a:extLst>
          </p:cNvPr>
          <p:cNvSpPr/>
          <p:nvPr/>
        </p:nvSpPr>
        <p:spPr>
          <a:xfrm>
            <a:off x="8315325" y="15287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DAB9F06-FCB9-4487-B2B2-B3AD291EFC82}"/>
              </a:ext>
            </a:extLst>
          </p:cNvPr>
          <p:cNvSpPr/>
          <p:nvPr/>
        </p:nvSpPr>
        <p:spPr>
          <a:xfrm>
            <a:off x="9029700" y="15287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C063A84-F923-41FF-B990-9349105BE230}"/>
              </a:ext>
            </a:extLst>
          </p:cNvPr>
          <p:cNvGrpSpPr/>
          <p:nvPr/>
        </p:nvGrpSpPr>
        <p:grpSpPr>
          <a:xfrm>
            <a:off x="8936835" y="2281234"/>
            <a:ext cx="1100136" cy="375952"/>
            <a:chOff x="9198769" y="3910013"/>
            <a:chExt cx="1100136" cy="1169432"/>
          </a:xfrm>
        </p:grpSpPr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BAE5292B-DF43-444B-B129-F5D0E1D09927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14DEDF3-89A9-420C-82E5-43EFCAA99E24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7503308-23A9-400A-B6D2-0B78CC739AFD}"/>
              </a:ext>
            </a:extLst>
          </p:cNvPr>
          <p:cNvGrpSpPr/>
          <p:nvPr/>
        </p:nvGrpSpPr>
        <p:grpSpPr>
          <a:xfrm>
            <a:off x="3936205" y="2281234"/>
            <a:ext cx="1100136" cy="375952"/>
            <a:chOff x="9198769" y="3910013"/>
            <a:chExt cx="1100136" cy="1169432"/>
          </a:xfrm>
        </p:grpSpPr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9DCED3C1-C0C6-4268-85F4-5F139B12BF19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B9D58A9-E894-4855-996E-58286FC683EB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B6CB108-7732-4C26-8820-0D7497C96123}"/>
              </a:ext>
            </a:extLst>
          </p:cNvPr>
          <p:cNvGrpSpPr/>
          <p:nvPr/>
        </p:nvGrpSpPr>
        <p:grpSpPr>
          <a:xfrm>
            <a:off x="6125766" y="2281234"/>
            <a:ext cx="1100136" cy="375952"/>
            <a:chOff x="9198769" y="3910013"/>
            <a:chExt cx="1100136" cy="1169432"/>
          </a:xfrm>
        </p:grpSpPr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585BC6A-8A16-4563-A8F7-9D16506362E8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B95AF5E-475A-46C3-AA40-A1D3E99FD388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</a:rPr>
                <a:t>    limit</a:t>
              </a:r>
              <a:endParaRPr lang="zh-CN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AA58E64A-4B3E-4EC8-8690-42255AD0AC07}"/>
              </a:ext>
            </a:extLst>
          </p:cNvPr>
          <p:cNvSpPr/>
          <p:nvPr/>
        </p:nvSpPr>
        <p:spPr>
          <a:xfrm>
            <a:off x="2600325" y="4779775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CCA8C9C-5A95-4D21-A8FD-4EB9C9CFAF54}"/>
              </a:ext>
            </a:extLst>
          </p:cNvPr>
          <p:cNvSpPr/>
          <p:nvPr/>
        </p:nvSpPr>
        <p:spPr>
          <a:xfrm>
            <a:off x="3314700" y="4779775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F5325E-B9B1-42BC-831B-707BE6499B78}"/>
              </a:ext>
            </a:extLst>
          </p:cNvPr>
          <p:cNvSpPr/>
          <p:nvPr/>
        </p:nvSpPr>
        <p:spPr>
          <a:xfrm>
            <a:off x="4029075" y="4779775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502B6C-D3D1-48F4-9AC4-A2101528B1CC}"/>
              </a:ext>
            </a:extLst>
          </p:cNvPr>
          <p:cNvSpPr/>
          <p:nvPr/>
        </p:nvSpPr>
        <p:spPr>
          <a:xfrm>
            <a:off x="4743450" y="4779775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F393A08-2B18-47DB-8EE3-67FC84509504}"/>
              </a:ext>
            </a:extLst>
          </p:cNvPr>
          <p:cNvSpPr/>
          <p:nvPr/>
        </p:nvSpPr>
        <p:spPr>
          <a:xfrm>
            <a:off x="5457825" y="4779775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94BB685-8B78-47B9-B74E-B4F0BEB1328A}"/>
              </a:ext>
            </a:extLst>
          </p:cNvPr>
          <p:cNvSpPr/>
          <p:nvPr/>
        </p:nvSpPr>
        <p:spPr>
          <a:xfrm>
            <a:off x="6172200" y="4779775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DB40A9D-7E2F-40AE-8A0F-E331DB4C9123}"/>
              </a:ext>
            </a:extLst>
          </p:cNvPr>
          <p:cNvSpPr/>
          <p:nvPr/>
        </p:nvSpPr>
        <p:spPr>
          <a:xfrm>
            <a:off x="6886575" y="4779775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F3360B0-0D09-46F9-80D5-3A88B2316BD6}"/>
              </a:ext>
            </a:extLst>
          </p:cNvPr>
          <p:cNvSpPr/>
          <p:nvPr/>
        </p:nvSpPr>
        <p:spPr>
          <a:xfrm>
            <a:off x="7600950" y="4779775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A31B794-DFA5-4B87-952B-783D68EBD6C1}"/>
              </a:ext>
            </a:extLst>
          </p:cNvPr>
          <p:cNvSpPr/>
          <p:nvPr/>
        </p:nvSpPr>
        <p:spPr>
          <a:xfrm>
            <a:off x="8315325" y="4779775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54ED276-7CC1-4776-92A7-CB276D24B8AB}"/>
              </a:ext>
            </a:extLst>
          </p:cNvPr>
          <p:cNvSpPr/>
          <p:nvPr/>
        </p:nvSpPr>
        <p:spPr>
          <a:xfrm>
            <a:off x="9029700" y="4779775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626ACBD-A934-4E9F-99B1-321CAC1C848F}"/>
              </a:ext>
            </a:extLst>
          </p:cNvPr>
          <p:cNvGrpSpPr/>
          <p:nvPr/>
        </p:nvGrpSpPr>
        <p:grpSpPr>
          <a:xfrm>
            <a:off x="8993979" y="5562318"/>
            <a:ext cx="1100136" cy="368487"/>
            <a:chOff x="9198769" y="3910013"/>
            <a:chExt cx="1100136" cy="1169432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96AD838-738B-4429-A039-6CBC58913EC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81CD034-631C-4519-A52C-E7ABF3ACEA61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A84B2C-F7F2-4464-A594-CCAA4301E731}"/>
              </a:ext>
            </a:extLst>
          </p:cNvPr>
          <p:cNvGrpSpPr/>
          <p:nvPr/>
        </p:nvGrpSpPr>
        <p:grpSpPr>
          <a:xfrm>
            <a:off x="4550569" y="5562318"/>
            <a:ext cx="1100136" cy="368487"/>
            <a:chOff x="9198769" y="3910013"/>
            <a:chExt cx="1100136" cy="1169432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BEBD69B-1C5F-4075-937D-F19487D0F7DC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F4BDF48-AAF0-4559-9CD6-CFC54E28DFEE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compact</a:t>
            </a:r>
            <a:endParaRPr lang="zh-CN" altLang="en-US" sz="360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2A44C83-995E-4519-9792-7AA0FD987599}"/>
              </a:ext>
            </a:extLst>
          </p:cNvPr>
          <p:cNvCxnSpPr>
            <a:cxnSpLocks/>
          </p:cNvCxnSpPr>
          <p:nvPr/>
        </p:nvCxnSpPr>
        <p:spPr>
          <a:xfrm>
            <a:off x="9415463" y="4434139"/>
            <a:ext cx="0" cy="345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E794AC7-B475-4E2F-B110-F7116FD3C9E8}"/>
              </a:ext>
            </a:extLst>
          </p:cNvPr>
          <p:cNvSpPr txBox="1"/>
          <p:nvPr/>
        </p:nvSpPr>
        <p:spPr>
          <a:xfrm>
            <a:off x="9115414" y="4085802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5"/>
                </a:solidFill>
              </a:rPr>
              <a:t>limit</a:t>
            </a:r>
            <a:endParaRPr lang="zh-CN" altLang="en-US" b="1">
              <a:solidFill>
                <a:schemeClr val="accent5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BF69D398-1D48-4DB1-AD9F-ECC27937AA79}"/>
              </a:ext>
            </a:extLst>
          </p:cNvPr>
          <p:cNvSpPr/>
          <p:nvPr/>
        </p:nvSpPr>
        <p:spPr>
          <a:xfrm>
            <a:off x="5857875" y="3257550"/>
            <a:ext cx="314325" cy="42862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950DA1B-61BA-4F08-A9A6-027F7886E997}"/>
              </a:ext>
            </a:extLst>
          </p:cNvPr>
          <p:cNvSpPr txBox="1"/>
          <p:nvPr/>
        </p:nvSpPr>
        <p:spPr>
          <a:xfrm>
            <a:off x="6172200" y="3244334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compact()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9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AA58E64A-4B3E-4EC8-8690-42255AD0AC07}"/>
              </a:ext>
            </a:extLst>
          </p:cNvPr>
          <p:cNvSpPr/>
          <p:nvPr/>
        </p:nvSpPr>
        <p:spPr>
          <a:xfrm>
            <a:off x="2343150" y="1950850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CCA8C9C-5A95-4D21-A8FD-4EB9C9CFAF54}"/>
              </a:ext>
            </a:extLst>
          </p:cNvPr>
          <p:cNvSpPr/>
          <p:nvPr/>
        </p:nvSpPr>
        <p:spPr>
          <a:xfrm>
            <a:off x="3057525" y="1950850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F5325E-B9B1-42BC-831B-707BE6499B78}"/>
              </a:ext>
            </a:extLst>
          </p:cNvPr>
          <p:cNvSpPr/>
          <p:nvPr/>
        </p:nvSpPr>
        <p:spPr>
          <a:xfrm>
            <a:off x="3771900" y="1950850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502B6C-D3D1-48F4-9AC4-A2101528B1CC}"/>
              </a:ext>
            </a:extLst>
          </p:cNvPr>
          <p:cNvSpPr/>
          <p:nvPr/>
        </p:nvSpPr>
        <p:spPr>
          <a:xfrm>
            <a:off x="4486275" y="1950850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F393A08-2B18-47DB-8EE3-67FC84509504}"/>
              </a:ext>
            </a:extLst>
          </p:cNvPr>
          <p:cNvSpPr/>
          <p:nvPr/>
        </p:nvSpPr>
        <p:spPr>
          <a:xfrm>
            <a:off x="5200650" y="1950850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94BB685-8B78-47B9-B74E-B4F0BEB1328A}"/>
              </a:ext>
            </a:extLst>
          </p:cNvPr>
          <p:cNvSpPr/>
          <p:nvPr/>
        </p:nvSpPr>
        <p:spPr>
          <a:xfrm>
            <a:off x="59150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DB40A9D-7E2F-40AE-8A0F-E331DB4C9123}"/>
              </a:ext>
            </a:extLst>
          </p:cNvPr>
          <p:cNvSpPr/>
          <p:nvPr/>
        </p:nvSpPr>
        <p:spPr>
          <a:xfrm>
            <a:off x="662940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F3360B0-0D09-46F9-80D5-3A88B2316BD6}"/>
              </a:ext>
            </a:extLst>
          </p:cNvPr>
          <p:cNvSpPr/>
          <p:nvPr/>
        </p:nvSpPr>
        <p:spPr>
          <a:xfrm>
            <a:off x="734377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A31B794-DFA5-4B87-952B-783D68EBD6C1}"/>
              </a:ext>
            </a:extLst>
          </p:cNvPr>
          <p:cNvSpPr/>
          <p:nvPr/>
        </p:nvSpPr>
        <p:spPr>
          <a:xfrm>
            <a:off x="80581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54ED276-7CC1-4776-92A7-CB276D24B8AB}"/>
              </a:ext>
            </a:extLst>
          </p:cNvPr>
          <p:cNvSpPr/>
          <p:nvPr/>
        </p:nvSpPr>
        <p:spPr>
          <a:xfrm>
            <a:off x="87725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626ACBD-A934-4E9F-99B1-321CAC1C848F}"/>
              </a:ext>
            </a:extLst>
          </p:cNvPr>
          <p:cNvGrpSpPr/>
          <p:nvPr/>
        </p:nvGrpSpPr>
        <p:grpSpPr>
          <a:xfrm>
            <a:off x="8736804" y="2733393"/>
            <a:ext cx="1100136" cy="368487"/>
            <a:chOff x="9198769" y="3910013"/>
            <a:chExt cx="1100136" cy="1169432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96AD838-738B-4429-A039-6CBC58913EC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81CD034-631C-4519-A52C-E7ABF3ACEA61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A84B2C-F7F2-4464-A594-CCAA4301E731}"/>
              </a:ext>
            </a:extLst>
          </p:cNvPr>
          <p:cNvGrpSpPr/>
          <p:nvPr/>
        </p:nvGrpSpPr>
        <p:grpSpPr>
          <a:xfrm>
            <a:off x="4293394" y="2733393"/>
            <a:ext cx="1100136" cy="368487"/>
            <a:chOff x="9198769" y="3910013"/>
            <a:chExt cx="1100136" cy="1169432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BEBD69B-1C5F-4075-937D-F19487D0F7DC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F4BDF48-AAF0-4559-9CD6-CFC54E28DFEE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compact</a:t>
            </a:r>
            <a:endParaRPr lang="zh-CN" altLang="en-US" sz="360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2A44C83-995E-4519-9792-7AA0FD987599}"/>
              </a:ext>
            </a:extLst>
          </p:cNvPr>
          <p:cNvCxnSpPr>
            <a:cxnSpLocks/>
          </p:cNvCxnSpPr>
          <p:nvPr/>
        </p:nvCxnSpPr>
        <p:spPr>
          <a:xfrm>
            <a:off x="9158288" y="1605214"/>
            <a:ext cx="0" cy="345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E794AC7-B475-4E2F-B110-F7116FD3C9E8}"/>
              </a:ext>
            </a:extLst>
          </p:cNvPr>
          <p:cNvSpPr txBox="1"/>
          <p:nvPr/>
        </p:nvSpPr>
        <p:spPr>
          <a:xfrm>
            <a:off x="8858239" y="1256877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5"/>
                </a:solidFill>
              </a:rPr>
              <a:t>limit</a:t>
            </a:r>
            <a:endParaRPr lang="zh-CN" altLang="en-US" b="1">
              <a:solidFill>
                <a:schemeClr val="accent5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18361B-3420-4380-B3F2-7D381051091A}"/>
              </a:ext>
            </a:extLst>
          </p:cNvPr>
          <p:cNvSpPr/>
          <p:nvPr/>
        </p:nvSpPr>
        <p:spPr>
          <a:xfrm>
            <a:off x="2428875" y="4538411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F3BFA20-F810-42F1-88D4-136728387417}"/>
              </a:ext>
            </a:extLst>
          </p:cNvPr>
          <p:cNvSpPr/>
          <p:nvPr/>
        </p:nvSpPr>
        <p:spPr>
          <a:xfrm>
            <a:off x="3143250" y="4538411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B94F3BF-9B36-44F6-88E2-EEC80A8963ED}"/>
              </a:ext>
            </a:extLst>
          </p:cNvPr>
          <p:cNvSpPr/>
          <p:nvPr/>
        </p:nvSpPr>
        <p:spPr>
          <a:xfrm>
            <a:off x="3857625" y="4538411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E83E5C8-CE56-4D3E-9269-BE113DC3A358}"/>
              </a:ext>
            </a:extLst>
          </p:cNvPr>
          <p:cNvSpPr/>
          <p:nvPr/>
        </p:nvSpPr>
        <p:spPr>
          <a:xfrm>
            <a:off x="4572000" y="4538411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602DA1-2860-437F-8A8E-77085771FE55}"/>
              </a:ext>
            </a:extLst>
          </p:cNvPr>
          <p:cNvSpPr/>
          <p:nvPr/>
        </p:nvSpPr>
        <p:spPr>
          <a:xfrm>
            <a:off x="5286375" y="4538411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5D9AE5-468F-43B6-837E-5F061B8DC984}"/>
              </a:ext>
            </a:extLst>
          </p:cNvPr>
          <p:cNvSpPr/>
          <p:nvPr/>
        </p:nvSpPr>
        <p:spPr>
          <a:xfrm>
            <a:off x="6000750" y="453841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90491AF-F376-4C10-B6F8-E8CC291588C9}"/>
              </a:ext>
            </a:extLst>
          </p:cNvPr>
          <p:cNvSpPr/>
          <p:nvPr/>
        </p:nvSpPr>
        <p:spPr>
          <a:xfrm>
            <a:off x="6715125" y="453841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4A60C62-654E-47DB-8746-C02E4630AB39}"/>
              </a:ext>
            </a:extLst>
          </p:cNvPr>
          <p:cNvSpPr/>
          <p:nvPr/>
        </p:nvSpPr>
        <p:spPr>
          <a:xfrm>
            <a:off x="7429500" y="453841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4C3BB90-447A-4DF6-87DF-5A556E5E0FD2}"/>
              </a:ext>
            </a:extLst>
          </p:cNvPr>
          <p:cNvSpPr/>
          <p:nvPr/>
        </p:nvSpPr>
        <p:spPr>
          <a:xfrm>
            <a:off x="8143875" y="453841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39C5A1A-7D28-4BA7-98EA-02F06279CBEC}"/>
              </a:ext>
            </a:extLst>
          </p:cNvPr>
          <p:cNvSpPr/>
          <p:nvPr/>
        </p:nvSpPr>
        <p:spPr>
          <a:xfrm>
            <a:off x="8858250" y="453841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5314F89-B188-4358-9DB6-4D853C8BC808}"/>
              </a:ext>
            </a:extLst>
          </p:cNvPr>
          <p:cNvGrpSpPr/>
          <p:nvPr/>
        </p:nvGrpSpPr>
        <p:grpSpPr>
          <a:xfrm>
            <a:off x="8822529" y="5320954"/>
            <a:ext cx="1100136" cy="368487"/>
            <a:chOff x="9198769" y="3910013"/>
            <a:chExt cx="1100136" cy="1169432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DD31F6A-19D0-4DF1-A60B-F4AC99FB32F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2BD5361-FD4B-4C06-BF23-7522352D4DD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8E26220-5932-4834-A953-B89AB016388F}"/>
              </a:ext>
            </a:extLst>
          </p:cNvPr>
          <p:cNvGrpSpPr/>
          <p:nvPr/>
        </p:nvGrpSpPr>
        <p:grpSpPr>
          <a:xfrm>
            <a:off x="4457701" y="5292931"/>
            <a:ext cx="1100136" cy="621443"/>
            <a:chOff x="9198769" y="3910013"/>
            <a:chExt cx="1100136" cy="1972215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872678A-8C74-45B2-902F-96BA4FDE4D65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8D9A387-2CFF-4370-883A-17BB0DAE9004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1172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    limit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sp>
        <p:nvSpPr>
          <p:cNvPr id="95" name="箭头: 下 94">
            <a:extLst>
              <a:ext uri="{FF2B5EF4-FFF2-40B4-BE49-F238E27FC236}">
                <a16:creationId xmlns:a16="http://schemas.microsoft.com/office/drawing/2014/main" id="{9683DE8A-F0E5-4615-A144-1D54DEA4597F}"/>
              </a:ext>
            </a:extLst>
          </p:cNvPr>
          <p:cNvSpPr/>
          <p:nvPr/>
        </p:nvSpPr>
        <p:spPr>
          <a:xfrm>
            <a:off x="5443537" y="3607377"/>
            <a:ext cx="314325" cy="42862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CF8E7AE-D72F-49EC-8B05-FA3B25B17AEB}"/>
              </a:ext>
            </a:extLst>
          </p:cNvPr>
          <p:cNvSpPr txBox="1"/>
          <p:nvPr/>
        </p:nvSpPr>
        <p:spPr>
          <a:xfrm>
            <a:off x="5757862" y="3607377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flip()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25801E9-4C77-4435-80EA-BFECED8DBF4A}"/>
              </a:ext>
            </a:extLst>
          </p:cNvPr>
          <p:cNvGrpSpPr/>
          <p:nvPr/>
        </p:nvGrpSpPr>
        <p:grpSpPr>
          <a:xfrm>
            <a:off x="2343150" y="5280069"/>
            <a:ext cx="1100136" cy="368487"/>
            <a:chOff x="9198769" y="3910013"/>
            <a:chExt cx="1100136" cy="1169432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3081D9F-E8EE-442F-85AC-70F44BE77480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239C02B-5E93-45D0-9E20-7126BCE65A61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54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AA58E64A-4B3E-4EC8-8690-42255AD0AC07}"/>
              </a:ext>
            </a:extLst>
          </p:cNvPr>
          <p:cNvSpPr/>
          <p:nvPr/>
        </p:nvSpPr>
        <p:spPr>
          <a:xfrm>
            <a:off x="23431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h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CCA8C9C-5A95-4D21-A8FD-4EB9C9CFAF54}"/>
              </a:ext>
            </a:extLst>
          </p:cNvPr>
          <p:cNvSpPr/>
          <p:nvPr/>
        </p:nvSpPr>
        <p:spPr>
          <a:xfrm>
            <a:off x="30575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e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F5325E-B9B1-42BC-831B-707BE6499B78}"/>
              </a:ext>
            </a:extLst>
          </p:cNvPr>
          <p:cNvSpPr/>
          <p:nvPr/>
        </p:nvSpPr>
        <p:spPr>
          <a:xfrm>
            <a:off x="377190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502B6C-D3D1-48F4-9AC4-A2101528B1CC}"/>
              </a:ext>
            </a:extLst>
          </p:cNvPr>
          <p:cNvSpPr/>
          <p:nvPr/>
        </p:nvSpPr>
        <p:spPr>
          <a:xfrm>
            <a:off x="448627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F393A08-2B18-47DB-8EE3-67FC84509504}"/>
              </a:ext>
            </a:extLst>
          </p:cNvPr>
          <p:cNvSpPr/>
          <p:nvPr/>
        </p:nvSpPr>
        <p:spPr>
          <a:xfrm>
            <a:off x="52006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94BB685-8B78-47B9-B74E-B4F0BEB1328A}"/>
              </a:ext>
            </a:extLst>
          </p:cNvPr>
          <p:cNvSpPr/>
          <p:nvPr/>
        </p:nvSpPr>
        <p:spPr>
          <a:xfrm>
            <a:off x="59150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w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DB40A9D-7E2F-40AE-8A0F-E331DB4C9123}"/>
              </a:ext>
            </a:extLst>
          </p:cNvPr>
          <p:cNvSpPr/>
          <p:nvPr/>
        </p:nvSpPr>
        <p:spPr>
          <a:xfrm>
            <a:off x="662940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F3360B0-0D09-46F9-80D5-3A88B2316BD6}"/>
              </a:ext>
            </a:extLst>
          </p:cNvPr>
          <p:cNvSpPr/>
          <p:nvPr/>
        </p:nvSpPr>
        <p:spPr>
          <a:xfrm>
            <a:off x="734377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r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A31B794-DFA5-4B87-952B-783D68EBD6C1}"/>
              </a:ext>
            </a:extLst>
          </p:cNvPr>
          <p:cNvSpPr/>
          <p:nvPr/>
        </p:nvSpPr>
        <p:spPr>
          <a:xfrm>
            <a:off x="80581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54ED276-7CC1-4776-92A7-CB276D24B8AB}"/>
              </a:ext>
            </a:extLst>
          </p:cNvPr>
          <p:cNvSpPr/>
          <p:nvPr/>
        </p:nvSpPr>
        <p:spPr>
          <a:xfrm>
            <a:off x="87725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d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626ACBD-A934-4E9F-99B1-321CAC1C848F}"/>
              </a:ext>
            </a:extLst>
          </p:cNvPr>
          <p:cNvGrpSpPr/>
          <p:nvPr/>
        </p:nvGrpSpPr>
        <p:grpSpPr>
          <a:xfrm>
            <a:off x="8736804" y="2733392"/>
            <a:ext cx="1100136" cy="368487"/>
            <a:chOff x="9198769" y="3910013"/>
            <a:chExt cx="1100136" cy="1169433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96AD838-738B-4429-A039-6CBC58913EC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81CD034-631C-4519-A52C-E7ABF3ACEA61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A84B2C-F7F2-4464-A594-CCAA4301E731}"/>
              </a:ext>
            </a:extLst>
          </p:cNvPr>
          <p:cNvGrpSpPr/>
          <p:nvPr/>
        </p:nvGrpSpPr>
        <p:grpSpPr>
          <a:xfrm>
            <a:off x="4343401" y="2773796"/>
            <a:ext cx="1100136" cy="368487"/>
            <a:chOff x="9198769" y="3910013"/>
            <a:chExt cx="1100136" cy="1169433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BEBD69B-1C5F-4075-937D-F19487D0F7DC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F4BDF48-AAF0-4559-9CD6-CFC54E28DFEE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duplicate</a:t>
            </a:r>
            <a:endParaRPr lang="zh-CN" altLang="en-US" sz="3600"/>
          </a:p>
        </p:txBody>
      </p:sp>
      <p:sp>
        <p:nvSpPr>
          <p:cNvPr id="95" name="箭头: 下 94">
            <a:extLst>
              <a:ext uri="{FF2B5EF4-FFF2-40B4-BE49-F238E27FC236}">
                <a16:creationId xmlns:a16="http://schemas.microsoft.com/office/drawing/2014/main" id="{9683DE8A-F0E5-4615-A144-1D54DEA4597F}"/>
              </a:ext>
            </a:extLst>
          </p:cNvPr>
          <p:cNvSpPr/>
          <p:nvPr/>
        </p:nvSpPr>
        <p:spPr>
          <a:xfrm>
            <a:off x="5510210" y="3662671"/>
            <a:ext cx="314325" cy="42862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CF8E7AE-D72F-49EC-8B05-FA3B25B17AEB}"/>
              </a:ext>
            </a:extLst>
          </p:cNvPr>
          <p:cNvSpPr txBox="1"/>
          <p:nvPr/>
        </p:nvSpPr>
        <p:spPr>
          <a:xfrm>
            <a:off x="5824535" y="363538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duplicate ()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11AE0F1-A75E-48F6-AC37-C3226744C0C3}"/>
              </a:ext>
            </a:extLst>
          </p:cNvPr>
          <p:cNvGrpSpPr/>
          <p:nvPr/>
        </p:nvGrpSpPr>
        <p:grpSpPr>
          <a:xfrm>
            <a:off x="6540102" y="2773373"/>
            <a:ext cx="1100136" cy="621443"/>
            <a:chOff x="9198769" y="3910013"/>
            <a:chExt cx="1100136" cy="1972215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CE400E3-FA52-49F0-AE62-177EB3C1997E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054D208-8BF5-4A9D-A47F-5C8B417075E4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1172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    limit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71984E38-EA06-4FA5-93E4-C1EDF271A8A6}"/>
              </a:ext>
            </a:extLst>
          </p:cNvPr>
          <p:cNvSpPr/>
          <p:nvPr/>
        </p:nvSpPr>
        <p:spPr>
          <a:xfrm>
            <a:off x="2343150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h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0A8807-441F-417A-8A7D-BAEDFBD76F57}"/>
              </a:ext>
            </a:extLst>
          </p:cNvPr>
          <p:cNvSpPr/>
          <p:nvPr/>
        </p:nvSpPr>
        <p:spPr>
          <a:xfrm>
            <a:off x="3057525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e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389C44-5436-4024-9515-C1E040D17A06}"/>
              </a:ext>
            </a:extLst>
          </p:cNvPr>
          <p:cNvSpPr/>
          <p:nvPr/>
        </p:nvSpPr>
        <p:spPr>
          <a:xfrm>
            <a:off x="3771900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C9B6969-6E0F-4D43-9C74-EE05173D5B03}"/>
              </a:ext>
            </a:extLst>
          </p:cNvPr>
          <p:cNvSpPr/>
          <p:nvPr/>
        </p:nvSpPr>
        <p:spPr>
          <a:xfrm>
            <a:off x="4486275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F4FC76-6959-44A1-AC04-7DE0101EEF7F}"/>
              </a:ext>
            </a:extLst>
          </p:cNvPr>
          <p:cNvSpPr/>
          <p:nvPr/>
        </p:nvSpPr>
        <p:spPr>
          <a:xfrm>
            <a:off x="5200650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22A6594-930A-4343-A13E-2EEDD64DF114}"/>
              </a:ext>
            </a:extLst>
          </p:cNvPr>
          <p:cNvSpPr/>
          <p:nvPr/>
        </p:nvSpPr>
        <p:spPr>
          <a:xfrm>
            <a:off x="5915025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w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136210-738B-4187-97BB-F2EB82A1D19E}"/>
              </a:ext>
            </a:extLst>
          </p:cNvPr>
          <p:cNvSpPr/>
          <p:nvPr/>
        </p:nvSpPr>
        <p:spPr>
          <a:xfrm>
            <a:off x="6629400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74B3DFB-FE87-477C-993B-278E9E6A5402}"/>
              </a:ext>
            </a:extLst>
          </p:cNvPr>
          <p:cNvSpPr/>
          <p:nvPr/>
        </p:nvSpPr>
        <p:spPr>
          <a:xfrm>
            <a:off x="7343775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r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79A258-73B4-43A5-8E21-40255EBA223C}"/>
              </a:ext>
            </a:extLst>
          </p:cNvPr>
          <p:cNvSpPr/>
          <p:nvPr/>
        </p:nvSpPr>
        <p:spPr>
          <a:xfrm>
            <a:off x="8058150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882C480-9C7A-438F-8D7C-A2BECB08ED36}"/>
              </a:ext>
            </a:extLst>
          </p:cNvPr>
          <p:cNvSpPr/>
          <p:nvPr/>
        </p:nvSpPr>
        <p:spPr>
          <a:xfrm>
            <a:off x="8772525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d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A2756BC-976A-482F-8879-31F517DB2297}"/>
              </a:ext>
            </a:extLst>
          </p:cNvPr>
          <p:cNvGrpSpPr/>
          <p:nvPr/>
        </p:nvGrpSpPr>
        <p:grpSpPr>
          <a:xfrm>
            <a:off x="8736804" y="5174804"/>
            <a:ext cx="1100136" cy="368487"/>
            <a:chOff x="9198769" y="3910013"/>
            <a:chExt cx="1100136" cy="1169433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F9BC0FA-6D31-4911-A077-758DBBABE0DB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C74F02C-03AA-42DC-BD84-4D4BBBE84138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8A27DE4-2162-4FCC-AB49-3871A0715FAD}"/>
              </a:ext>
            </a:extLst>
          </p:cNvPr>
          <p:cNvGrpSpPr/>
          <p:nvPr/>
        </p:nvGrpSpPr>
        <p:grpSpPr>
          <a:xfrm>
            <a:off x="4343401" y="5215208"/>
            <a:ext cx="1100136" cy="368487"/>
            <a:chOff x="9198769" y="3910013"/>
            <a:chExt cx="1100136" cy="1169433"/>
          </a:xfrm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EDB1BC5-CE54-463C-97B9-35649EB28AC4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42C7DC3-DBA3-4594-B5F6-EBA817B84D0C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7201F7E-344C-4246-BCD2-877E5F9F6DEA}"/>
              </a:ext>
            </a:extLst>
          </p:cNvPr>
          <p:cNvGrpSpPr/>
          <p:nvPr/>
        </p:nvGrpSpPr>
        <p:grpSpPr>
          <a:xfrm>
            <a:off x="6540102" y="5214785"/>
            <a:ext cx="1100136" cy="621443"/>
            <a:chOff x="9198769" y="3910013"/>
            <a:chExt cx="1100136" cy="1972215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F5906E6-7462-4670-95AA-6BBDF327FD32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9A00993-01E1-424D-9E0D-FD93718F16CB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1172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    limit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12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AA58E64A-4B3E-4EC8-8690-42255AD0AC07}"/>
              </a:ext>
            </a:extLst>
          </p:cNvPr>
          <p:cNvSpPr/>
          <p:nvPr/>
        </p:nvSpPr>
        <p:spPr>
          <a:xfrm>
            <a:off x="23431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h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CCA8C9C-5A95-4D21-A8FD-4EB9C9CFAF54}"/>
              </a:ext>
            </a:extLst>
          </p:cNvPr>
          <p:cNvSpPr/>
          <p:nvPr/>
        </p:nvSpPr>
        <p:spPr>
          <a:xfrm>
            <a:off x="30575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e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F5325E-B9B1-42BC-831B-707BE6499B78}"/>
              </a:ext>
            </a:extLst>
          </p:cNvPr>
          <p:cNvSpPr/>
          <p:nvPr/>
        </p:nvSpPr>
        <p:spPr>
          <a:xfrm>
            <a:off x="377190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502B6C-D3D1-48F4-9AC4-A2101528B1CC}"/>
              </a:ext>
            </a:extLst>
          </p:cNvPr>
          <p:cNvSpPr/>
          <p:nvPr/>
        </p:nvSpPr>
        <p:spPr>
          <a:xfrm>
            <a:off x="448627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F393A08-2B18-47DB-8EE3-67FC84509504}"/>
              </a:ext>
            </a:extLst>
          </p:cNvPr>
          <p:cNvSpPr/>
          <p:nvPr/>
        </p:nvSpPr>
        <p:spPr>
          <a:xfrm>
            <a:off x="52006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94BB685-8B78-47B9-B74E-B4F0BEB1328A}"/>
              </a:ext>
            </a:extLst>
          </p:cNvPr>
          <p:cNvSpPr/>
          <p:nvPr/>
        </p:nvSpPr>
        <p:spPr>
          <a:xfrm>
            <a:off x="59150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w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DB40A9D-7E2F-40AE-8A0F-E331DB4C9123}"/>
              </a:ext>
            </a:extLst>
          </p:cNvPr>
          <p:cNvSpPr/>
          <p:nvPr/>
        </p:nvSpPr>
        <p:spPr>
          <a:xfrm>
            <a:off x="662940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F3360B0-0D09-46F9-80D5-3A88B2316BD6}"/>
              </a:ext>
            </a:extLst>
          </p:cNvPr>
          <p:cNvSpPr/>
          <p:nvPr/>
        </p:nvSpPr>
        <p:spPr>
          <a:xfrm>
            <a:off x="734377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r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A31B794-DFA5-4B87-952B-783D68EBD6C1}"/>
              </a:ext>
            </a:extLst>
          </p:cNvPr>
          <p:cNvSpPr/>
          <p:nvPr/>
        </p:nvSpPr>
        <p:spPr>
          <a:xfrm>
            <a:off x="80581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54ED276-7CC1-4776-92A7-CB276D24B8AB}"/>
              </a:ext>
            </a:extLst>
          </p:cNvPr>
          <p:cNvSpPr/>
          <p:nvPr/>
        </p:nvSpPr>
        <p:spPr>
          <a:xfrm>
            <a:off x="87725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d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626ACBD-A934-4E9F-99B1-321CAC1C848F}"/>
              </a:ext>
            </a:extLst>
          </p:cNvPr>
          <p:cNvGrpSpPr/>
          <p:nvPr/>
        </p:nvGrpSpPr>
        <p:grpSpPr>
          <a:xfrm>
            <a:off x="8736804" y="2733392"/>
            <a:ext cx="1100136" cy="368487"/>
            <a:chOff x="9198769" y="3910013"/>
            <a:chExt cx="1100136" cy="1169433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96AD838-738B-4429-A039-6CBC58913EC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81CD034-631C-4519-A52C-E7ABF3ACEA61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A84B2C-F7F2-4464-A594-CCAA4301E731}"/>
              </a:ext>
            </a:extLst>
          </p:cNvPr>
          <p:cNvGrpSpPr/>
          <p:nvPr/>
        </p:nvGrpSpPr>
        <p:grpSpPr>
          <a:xfrm>
            <a:off x="4343401" y="2773796"/>
            <a:ext cx="1100136" cy="368487"/>
            <a:chOff x="9198769" y="3910013"/>
            <a:chExt cx="1100136" cy="1169433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BEBD69B-1C5F-4075-937D-F19487D0F7DC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F4BDF48-AAF0-4559-9CD6-CFC54E28DFEE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slice</a:t>
            </a:r>
            <a:endParaRPr lang="zh-CN" altLang="en-US" sz="36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18361B-3420-4380-B3F2-7D381051091A}"/>
              </a:ext>
            </a:extLst>
          </p:cNvPr>
          <p:cNvSpPr/>
          <p:nvPr/>
        </p:nvSpPr>
        <p:spPr>
          <a:xfrm>
            <a:off x="4667250" y="489272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F3BFA20-F810-42F1-88D4-136728387417}"/>
              </a:ext>
            </a:extLst>
          </p:cNvPr>
          <p:cNvSpPr/>
          <p:nvPr/>
        </p:nvSpPr>
        <p:spPr>
          <a:xfrm>
            <a:off x="5381625" y="489272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B94F3BF-9B36-44F6-88E2-EEC80A8963ED}"/>
              </a:ext>
            </a:extLst>
          </p:cNvPr>
          <p:cNvSpPr/>
          <p:nvPr/>
        </p:nvSpPr>
        <p:spPr>
          <a:xfrm>
            <a:off x="6096000" y="489272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w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5314F89-B188-4358-9DB6-4D853C8BC808}"/>
              </a:ext>
            </a:extLst>
          </p:cNvPr>
          <p:cNvGrpSpPr/>
          <p:nvPr/>
        </p:nvGrpSpPr>
        <p:grpSpPr>
          <a:xfrm>
            <a:off x="5990034" y="5634379"/>
            <a:ext cx="1100136" cy="368487"/>
            <a:chOff x="9198769" y="3910013"/>
            <a:chExt cx="1100136" cy="1169432"/>
          </a:xfrm>
          <a:solidFill>
            <a:schemeClr val="bg1"/>
          </a:solidFill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DD31F6A-19D0-4DF1-A60B-F4AC99FB32F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2BD5361-FD4B-4C06-BF23-7522352D4DD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capacity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sp>
        <p:nvSpPr>
          <p:cNvPr id="95" name="箭头: 下 94">
            <a:extLst>
              <a:ext uri="{FF2B5EF4-FFF2-40B4-BE49-F238E27FC236}">
                <a16:creationId xmlns:a16="http://schemas.microsoft.com/office/drawing/2014/main" id="{9683DE8A-F0E5-4615-A144-1D54DEA4597F}"/>
              </a:ext>
            </a:extLst>
          </p:cNvPr>
          <p:cNvSpPr/>
          <p:nvPr/>
        </p:nvSpPr>
        <p:spPr>
          <a:xfrm>
            <a:off x="5510210" y="3662671"/>
            <a:ext cx="314325" cy="42862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CF8E7AE-D72F-49EC-8B05-FA3B25B17AEB}"/>
              </a:ext>
            </a:extLst>
          </p:cNvPr>
          <p:cNvSpPr txBox="1"/>
          <p:nvPr/>
        </p:nvSpPr>
        <p:spPr>
          <a:xfrm>
            <a:off x="5824535" y="363538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slice()</a:t>
            </a:r>
            <a:endParaRPr lang="zh-CN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25801E9-4C77-4435-80EA-BFECED8DBF4A}"/>
              </a:ext>
            </a:extLst>
          </p:cNvPr>
          <p:cNvGrpSpPr/>
          <p:nvPr/>
        </p:nvGrpSpPr>
        <p:grpSpPr>
          <a:xfrm>
            <a:off x="4581525" y="5634379"/>
            <a:ext cx="1100136" cy="368487"/>
            <a:chOff x="9198769" y="3910013"/>
            <a:chExt cx="1100136" cy="1169432"/>
          </a:xfrm>
          <a:solidFill>
            <a:schemeClr val="bg1"/>
          </a:solidFill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3081D9F-E8EE-442F-85AC-70F44BE77480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239C02B-5E93-45D0-9E20-7126BCE65A61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position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11AE0F1-A75E-48F6-AC37-C3226744C0C3}"/>
              </a:ext>
            </a:extLst>
          </p:cNvPr>
          <p:cNvGrpSpPr/>
          <p:nvPr/>
        </p:nvGrpSpPr>
        <p:grpSpPr>
          <a:xfrm>
            <a:off x="6540102" y="2773373"/>
            <a:ext cx="1100136" cy="621443"/>
            <a:chOff x="9198769" y="3910013"/>
            <a:chExt cx="1100136" cy="1972215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CE400E3-FA52-49F0-AE62-177EB3C1997E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054D208-8BF5-4A9D-A47F-5C8B417075E4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1172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</a:rPr>
                <a:t>    limit</a:t>
              </a:r>
              <a:endParaRPr lang="zh-CN" altLang="en-US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7EFA696-D4ED-4537-8FD2-3DF878E66E09}"/>
              </a:ext>
            </a:extLst>
          </p:cNvPr>
          <p:cNvCxnSpPr>
            <a:cxnSpLocks/>
          </p:cNvCxnSpPr>
          <p:nvPr/>
        </p:nvCxnSpPr>
        <p:spPr>
          <a:xfrm>
            <a:off x="6453185" y="4562108"/>
            <a:ext cx="0" cy="319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2EE0C29-C8F3-4CA3-B54D-129EBC92E936}"/>
              </a:ext>
            </a:extLst>
          </p:cNvPr>
          <p:cNvSpPr txBox="1"/>
          <p:nvPr/>
        </p:nvSpPr>
        <p:spPr>
          <a:xfrm>
            <a:off x="6153148" y="4192776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5"/>
                </a:solidFill>
              </a:rPr>
              <a:t>limit</a:t>
            </a:r>
            <a:endParaRPr lang="zh-CN" altLang="en-US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7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185</Words>
  <Application>Microsoft Office PowerPoint</Application>
  <PresentationFormat>宽屏</PresentationFormat>
  <Paragraphs>143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ciic</dc:creator>
  <cp:lastModifiedBy>ciic</cp:lastModifiedBy>
  <cp:revision>29</cp:revision>
  <dcterms:created xsi:type="dcterms:W3CDTF">2020-04-16T09:14:24Z</dcterms:created>
  <dcterms:modified xsi:type="dcterms:W3CDTF">2020-04-20T07:13:53Z</dcterms:modified>
</cp:coreProperties>
</file>