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5" r:id="rId9"/>
    <p:sldId id="260" r:id="rId10"/>
    <p:sldId id="269" r:id="rId11"/>
    <p:sldId id="267" r:id="rId12"/>
    <p:sldId id="268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25A817-5F57-4376-8D30-44294825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71" y="1351022"/>
            <a:ext cx="7216861" cy="27568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6FBA2C9-5D6F-4BF2-9E90-F78038B6F3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89513" y="149113"/>
            <a:ext cx="1451455" cy="13370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9EA7B5-A5F3-4EF3-9AD7-40990D3CCEA9}"/>
              </a:ext>
            </a:extLst>
          </p:cNvPr>
          <p:cNvSpPr txBox="1"/>
          <p:nvPr/>
        </p:nvSpPr>
        <p:spPr>
          <a:xfrm>
            <a:off x="1964724" y="4306649"/>
            <a:ext cx="2777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/>
              <a:t>Team</a:t>
            </a:r>
            <a:r>
              <a:rPr lang="es-EC" dirty="0"/>
              <a:t>: </a:t>
            </a:r>
          </a:p>
          <a:p>
            <a:pPr lvl="2"/>
            <a:r>
              <a:rPr lang="es-EC" dirty="0"/>
              <a:t>Cristian Cáceres </a:t>
            </a:r>
          </a:p>
          <a:p>
            <a:pPr lvl="2"/>
            <a:r>
              <a:rPr lang="es-EC" dirty="0"/>
              <a:t>Mauricio Palomino</a:t>
            </a:r>
          </a:p>
          <a:p>
            <a:pPr lvl="2"/>
            <a:r>
              <a:rPr lang="es-EC" dirty="0"/>
              <a:t>Javier Romero</a:t>
            </a:r>
          </a:p>
          <a:p>
            <a:pPr lvl="2"/>
            <a:r>
              <a:rPr lang="es-EC" dirty="0"/>
              <a:t>Javier Serrano</a:t>
            </a:r>
          </a:p>
          <a:p>
            <a:pPr lvl="2"/>
            <a:r>
              <a:rPr lang="en-US" dirty="0"/>
              <a:t>E</a:t>
            </a:r>
            <a:r>
              <a:rPr lang="es-EC" dirty="0" err="1"/>
              <a:t>velyn</a:t>
            </a:r>
            <a:r>
              <a:rPr lang="es-EC" dirty="0"/>
              <a:t> Burbano</a:t>
            </a:r>
          </a:p>
        </p:txBody>
      </p:sp>
    </p:spTree>
    <p:extLst>
      <p:ext uri="{BB962C8B-B14F-4D97-AF65-F5344CB8AC3E}">
        <p14:creationId xmlns:p14="http://schemas.microsoft.com/office/powerpoint/2010/main" val="94770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10077-8428-425A-A605-20C58AE4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561B8-E545-436E-BB2C-76E0C25D0C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6600" dirty="0"/>
              <a:t>Escenario</a:t>
            </a:r>
            <a:br>
              <a:rPr lang="en-US" sz="6600" dirty="0"/>
            </a:br>
            <a:endParaRPr lang="es-EC" sz="6600" dirty="0"/>
          </a:p>
        </p:txBody>
      </p:sp>
    </p:spTree>
    <p:extLst>
      <p:ext uri="{BB962C8B-B14F-4D97-AF65-F5344CB8AC3E}">
        <p14:creationId xmlns:p14="http://schemas.microsoft.com/office/powerpoint/2010/main" val="52352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763863-0EE6-4F43-8DC5-D11E82E886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48930" y="1004715"/>
            <a:ext cx="7838467" cy="4848269"/>
          </a:xfrm>
        </p:spPr>
      </p:pic>
    </p:spTree>
    <p:extLst>
      <p:ext uri="{BB962C8B-B14F-4D97-AF65-F5344CB8AC3E}">
        <p14:creationId xmlns:p14="http://schemas.microsoft.com/office/powerpoint/2010/main" val="314194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98DD95-51AE-4B86-84B3-1E2856C6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16" y="710514"/>
            <a:ext cx="7766911" cy="4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8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ADDAE-59D3-471F-9DBC-0B8EDBC9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tendencia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17104-2FC0-4D03-978C-F529D4F2B2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Juego</a:t>
            </a:r>
            <a:r>
              <a:rPr lang="en-US" dirty="0"/>
              <a:t> 3d </a:t>
            </a:r>
          </a:p>
          <a:p>
            <a:r>
              <a:rPr lang="es-EC" dirty="0"/>
              <a:t>implementación en realidad aumentada</a:t>
            </a:r>
          </a:p>
          <a:p>
            <a:r>
              <a:rPr lang="en-US" dirty="0"/>
              <a:t>I</a:t>
            </a:r>
            <a:r>
              <a:rPr lang="es-EC" dirty="0"/>
              <a:t> implementación con realidad virtual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7738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DFD5-92AC-4D0B-B276-F4673159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297A6-335C-4F97-8E2B-775D870FE1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C" sz="8800" dirty="0"/>
              <a:t>Gracias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432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01CC4-7D02-4775-A6EA-F4317B56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Shoulders of Giants</a:t>
            </a:r>
            <a:br>
              <a:rPr lang="en-US" dirty="0"/>
            </a:br>
            <a:r>
              <a:rPr lang="en-US" dirty="0"/>
              <a:t>(</a:t>
            </a:r>
            <a:r>
              <a:rPr lang="es-ES" altLang="es-EC" cap="none" dirty="0">
                <a:solidFill>
                  <a:srgbClr val="212121"/>
                </a:solidFill>
                <a:latin typeface="inherit"/>
              </a:rPr>
              <a:t>En los hombros de gigantes</a:t>
            </a:r>
            <a:r>
              <a:rPr lang="en-US" dirty="0"/>
              <a:t>)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D4797-8716-447A-9B50-61BCBC7C65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C" dirty="0"/>
              <a:t>Generar conciencia sobre la contaminación ambiental en el planeta tierra</a:t>
            </a:r>
          </a:p>
          <a:p>
            <a:r>
              <a:rPr lang="es-EC" dirty="0"/>
              <a:t>Salvar el planeta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AFCF61-F28E-465E-8DD4-EA628025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87" y="1901455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9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D122-F86A-4C7C-9190-D1F9B4E3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Posible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4AF4E-C7EA-410B-A8C3-D66A3817D0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C" sz="4800" dirty="0"/>
          </a:p>
          <a:p>
            <a:pPr marL="0" indent="0" algn="ctr">
              <a:buNone/>
            </a:pPr>
            <a:r>
              <a:rPr lang="es-EC" sz="4800" dirty="0"/>
              <a:t>Sisa </a:t>
            </a:r>
            <a:r>
              <a:rPr lang="es-EC" sz="4800" dirty="0" err="1"/>
              <a:t>game</a:t>
            </a:r>
            <a:endParaRPr lang="es-EC" sz="4800" dirty="0"/>
          </a:p>
        </p:txBody>
      </p:sp>
    </p:spTree>
    <p:extLst>
      <p:ext uri="{BB962C8B-B14F-4D97-AF65-F5344CB8AC3E}">
        <p14:creationId xmlns:p14="http://schemas.microsoft.com/office/powerpoint/2010/main" val="163866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04B2E-3427-42D3-8AF4-D504BDA4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Público Objetivo: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07D5D-E3F7-4262-BFD9-9E4FB17BED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C" b="1" dirty="0"/>
              <a:t>Sexo: </a:t>
            </a:r>
            <a:r>
              <a:rPr lang="es-EC" dirty="0"/>
              <a:t>Cualquier sexo reconocido</a:t>
            </a:r>
            <a:r>
              <a:rPr lang="es-EC" b="1" dirty="0"/>
              <a:t> </a:t>
            </a:r>
            <a:r>
              <a:rPr lang="es-EC" dirty="0"/>
              <a:t>por las leyes de cada país</a:t>
            </a:r>
          </a:p>
          <a:p>
            <a:r>
              <a:rPr lang="es-EC" b="1" dirty="0"/>
              <a:t>Edad:</a:t>
            </a:r>
            <a:r>
              <a:rPr lang="es-EC" dirty="0"/>
              <a:t> 6 – 25 años, ya que son la nueva generación que tendrá que tratar de vivir con las consecuencias de las generaciones pasadas.</a:t>
            </a:r>
          </a:p>
          <a:p>
            <a:r>
              <a:rPr lang="es-EC" b="1" dirty="0"/>
              <a:t>Posición económica:</a:t>
            </a:r>
            <a:r>
              <a:rPr lang="es-EC" dirty="0"/>
              <a:t> Personas de clase media en adelante.</a:t>
            </a:r>
          </a:p>
          <a:p>
            <a:r>
              <a:rPr lang="es-EC" b="1" dirty="0"/>
              <a:t>Nivel de estudios</a:t>
            </a:r>
            <a:r>
              <a:rPr lang="es-EC" dirty="0"/>
              <a:t>: Básico.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151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93214-18CC-43D3-8F33-AFF1C91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30B13-E85D-4BE4-A861-DF87DCDA99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/>
              <a:t>prototipo</a:t>
            </a:r>
            <a:endParaRPr lang="es-EC" sz="6000" dirty="0"/>
          </a:p>
        </p:txBody>
      </p:sp>
    </p:spTree>
    <p:extLst>
      <p:ext uri="{BB962C8B-B14F-4D97-AF65-F5344CB8AC3E}">
        <p14:creationId xmlns:p14="http://schemas.microsoft.com/office/powerpoint/2010/main" val="383921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6CF6B8-1739-4085-A921-FF6A6A5474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30190" y="1040027"/>
            <a:ext cx="7703648" cy="4777946"/>
          </a:xfrm>
        </p:spPr>
      </p:pic>
    </p:spTree>
    <p:extLst>
      <p:ext uri="{BB962C8B-B14F-4D97-AF65-F5344CB8AC3E}">
        <p14:creationId xmlns:p14="http://schemas.microsoft.com/office/powerpoint/2010/main" val="394667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D3A34E-92D1-45C8-9C02-A90EE8207A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57450" y="972065"/>
            <a:ext cx="7590881" cy="4740876"/>
          </a:xfrm>
        </p:spPr>
      </p:pic>
    </p:spTree>
    <p:extLst>
      <p:ext uri="{BB962C8B-B14F-4D97-AF65-F5344CB8AC3E}">
        <p14:creationId xmlns:p14="http://schemas.microsoft.com/office/powerpoint/2010/main" val="201823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273E-B4EE-41CC-BBE7-A7091F71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D16CD-9FEB-4F86-932F-A55555AA9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H</a:t>
            </a:r>
            <a:r>
              <a:rPr lang="es-EC" sz="5400" dirty="0"/>
              <a:t>ERRAMIENTAS</a:t>
            </a:r>
          </a:p>
        </p:txBody>
      </p:sp>
    </p:spTree>
    <p:extLst>
      <p:ext uri="{BB962C8B-B14F-4D97-AF65-F5344CB8AC3E}">
        <p14:creationId xmlns:p14="http://schemas.microsoft.com/office/powerpoint/2010/main" val="156390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79034A-C0B6-4C80-A014-A7DE3BF146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98124" y="1235676"/>
            <a:ext cx="7458242" cy="4604951"/>
          </a:xfrm>
        </p:spPr>
      </p:pic>
    </p:spTree>
    <p:extLst>
      <p:ext uri="{BB962C8B-B14F-4D97-AF65-F5344CB8AC3E}">
        <p14:creationId xmlns:p14="http://schemas.microsoft.com/office/powerpoint/2010/main" val="62014151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177</TotalTime>
  <Words>111</Words>
  <Application>Microsoft Office PowerPoint</Application>
  <PresentationFormat>Panorámica</PresentationFormat>
  <Paragraphs>26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inherit</vt:lpstr>
      <vt:lpstr>Tw Cen MT</vt:lpstr>
      <vt:lpstr>Gota</vt:lpstr>
      <vt:lpstr>Presentación de PowerPoint</vt:lpstr>
      <vt:lpstr>On the Shoulders of Giants (En los hombros de gigantes)</vt:lpstr>
      <vt:lpstr>Posible solución</vt:lpstr>
      <vt:lpstr>Público Objetivo: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Nuevas tendencia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Romero</dc:creator>
  <cp:lastModifiedBy>Javier Romero</cp:lastModifiedBy>
  <cp:revision>12</cp:revision>
  <dcterms:created xsi:type="dcterms:W3CDTF">2018-10-21T18:48:59Z</dcterms:created>
  <dcterms:modified xsi:type="dcterms:W3CDTF">2018-10-21T21:46:28Z</dcterms:modified>
</cp:coreProperties>
</file>