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327" r:id="rId3"/>
    <p:sldId id="307" r:id="rId4"/>
    <p:sldId id="284" r:id="rId5"/>
    <p:sldId id="328" r:id="rId6"/>
    <p:sldId id="329" r:id="rId7"/>
    <p:sldId id="306" r:id="rId8"/>
    <p:sldId id="331" r:id="rId9"/>
    <p:sldId id="330" r:id="rId10"/>
    <p:sldId id="287" r:id="rId11"/>
    <p:sldId id="309" r:id="rId12"/>
    <p:sldId id="308" r:id="rId13"/>
    <p:sldId id="334" r:id="rId14"/>
    <p:sldId id="321" r:id="rId15"/>
    <p:sldId id="332" r:id="rId16"/>
    <p:sldId id="318" r:id="rId17"/>
    <p:sldId id="315" r:id="rId18"/>
    <p:sldId id="326" r:id="rId19"/>
    <p:sldId id="324" r:id="rId20"/>
    <p:sldId id="325" r:id="rId21"/>
    <p:sldId id="314" r:id="rId22"/>
    <p:sldId id="312" r:id="rId23"/>
    <p:sldId id="31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C704CB6-3FEC-458F-A007-BC09D838AFB7}">
          <p14:sldIdLst>
            <p14:sldId id="256"/>
            <p14:sldId id="327"/>
            <p14:sldId id="307"/>
            <p14:sldId id="284"/>
            <p14:sldId id="328"/>
          </p14:sldIdLst>
        </p14:section>
        <p14:section name="World bank" id="{A0CC2D99-8E2B-4008-8EB4-FA43EC67BA3D}">
          <p14:sldIdLst>
            <p14:sldId id="329"/>
            <p14:sldId id="306"/>
            <p14:sldId id="331"/>
            <p14:sldId id="330"/>
          </p14:sldIdLst>
        </p14:section>
        <p14:section name="Type providers" id="{C8A92201-6D19-4A46-BE44-4E1EC4BE5024}">
          <p14:sldIdLst>
            <p14:sldId id="287"/>
            <p14:sldId id="309"/>
            <p14:sldId id="308"/>
            <p14:sldId id="334"/>
            <p14:sldId id="321"/>
            <p14:sldId id="332"/>
          </p14:sldIdLst>
        </p14:section>
        <p14:section name="Structural providers" id="{88135616-C61B-4F71-A1C0-4BB04612091A}">
          <p14:sldIdLst>
            <p14:sldId id="318"/>
            <p14:sldId id="315"/>
            <p14:sldId id="326"/>
          </p14:sldIdLst>
        </p14:section>
        <p14:section name="Backup Slides" id="{3262605D-3B9C-44B2-920B-DC1B31810C82}">
          <p14:sldIdLst>
            <p14:sldId id="324"/>
            <p14:sldId id="325"/>
            <p14:sldId id="314"/>
            <p14:sldId id="312"/>
            <p14:sldId id="3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1" autoAdjust="0"/>
    <p:restoredTop sz="99617" autoAdjust="0"/>
  </p:normalViewPr>
  <p:slideViewPr>
    <p:cSldViewPr>
      <p:cViewPr>
        <p:scale>
          <a:sx n="75" d="100"/>
          <a:sy n="75" d="100"/>
        </p:scale>
        <p:origin x="-1584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0536CD-160B-4C33-90DC-B5566F49DB48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cs-CZ"/>
        </a:p>
      </dgm:t>
    </dgm:pt>
    <dgm:pt modelId="{85FB5361-BDEF-462F-B868-AFE7C9B25820}">
      <dgm:prSet phldrT="[Text]"/>
      <dgm:spPr/>
      <dgm:t>
        <a:bodyPr/>
        <a:lstStyle/>
        <a:p>
          <a:r>
            <a:rPr lang="en-US" dirty="0" smtClean="0"/>
            <a:t>Compiler</a:t>
          </a:r>
          <a:endParaRPr lang="cs-CZ" dirty="0"/>
        </a:p>
      </dgm:t>
    </dgm:pt>
    <dgm:pt modelId="{7B944CDA-BFFB-44FA-9486-DCB80D64A08A}" type="parTrans" cxnId="{48B3C38B-837D-44DD-B298-9B86ACF63867}">
      <dgm:prSet/>
      <dgm:spPr/>
      <dgm:t>
        <a:bodyPr/>
        <a:lstStyle/>
        <a:p>
          <a:endParaRPr lang="cs-CZ"/>
        </a:p>
      </dgm:t>
    </dgm:pt>
    <dgm:pt modelId="{03109C57-FF6B-43B0-8626-7526F73E2E1E}" type="sibTrans" cxnId="{48B3C38B-837D-44DD-B298-9B86ACF63867}">
      <dgm:prSet/>
      <dgm:spPr/>
      <dgm:t>
        <a:bodyPr/>
        <a:lstStyle/>
        <a:p>
          <a:endParaRPr lang="cs-CZ"/>
        </a:p>
      </dgm:t>
    </dgm:pt>
    <dgm:pt modelId="{88EAC317-B500-41C7-B491-F2F2C6B767D6}">
      <dgm:prSet phldrT="[Text]"/>
      <dgm:spPr/>
      <dgm:t>
        <a:bodyPr/>
        <a:lstStyle/>
        <a:p>
          <a:r>
            <a:rPr lang="en-US" dirty="0" smtClean="0"/>
            <a:t>Type-Check Provided Types</a:t>
          </a:r>
          <a:endParaRPr lang="cs-CZ" dirty="0"/>
        </a:p>
      </dgm:t>
    </dgm:pt>
    <dgm:pt modelId="{780127BC-503A-4E19-9ED7-1A9C3D681BE3}" type="parTrans" cxnId="{007563A5-EAC4-4984-82A0-E01162D523D0}">
      <dgm:prSet/>
      <dgm:spPr/>
      <dgm:t>
        <a:bodyPr/>
        <a:lstStyle/>
        <a:p>
          <a:endParaRPr lang="cs-CZ"/>
        </a:p>
      </dgm:t>
    </dgm:pt>
    <dgm:pt modelId="{6E6FEC1C-FCA7-40FE-BC88-FA9BD29AB9F1}" type="sibTrans" cxnId="{007563A5-EAC4-4984-82A0-E01162D523D0}">
      <dgm:prSet/>
      <dgm:spPr/>
      <dgm:t>
        <a:bodyPr/>
        <a:lstStyle/>
        <a:p>
          <a:endParaRPr lang="cs-CZ"/>
        </a:p>
      </dgm:t>
    </dgm:pt>
    <dgm:pt modelId="{8BFFD78A-DFC0-49C2-8A3C-255CD5731340}">
      <dgm:prSet phldrT="[Text]"/>
      <dgm:spPr/>
      <dgm:t>
        <a:bodyPr/>
        <a:lstStyle/>
        <a:p>
          <a:r>
            <a:rPr lang="en-US" dirty="0" smtClean="0"/>
            <a:t>Compile using Type Provider</a:t>
          </a:r>
          <a:endParaRPr lang="cs-CZ" dirty="0"/>
        </a:p>
      </dgm:t>
    </dgm:pt>
    <dgm:pt modelId="{F5873E43-AC6B-466A-B02A-F786EA79A456}" type="parTrans" cxnId="{195C5685-08F5-40B0-82DA-10831F017323}">
      <dgm:prSet/>
      <dgm:spPr/>
      <dgm:t>
        <a:bodyPr/>
        <a:lstStyle/>
        <a:p>
          <a:endParaRPr lang="cs-CZ"/>
        </a:p>
      </dgm:t>
    </dgm:pt>
    <dgm:pt modelId="{DA7F8AE2-16E9-4CD2-B5BA-C68956562F9D}" type="sibTrans" cxnId="{195C5685-08F5-40B0-82DA-10831F017323}">
      <dgm:prSet/>
      <dgm:spPr/>
      <dgm:t>
        <a:bodyPr/>
        <a:lstStyle/>
        <a:p>
          <a:endParaRPr lang="cs-CZ"/>
        </a:p>
      </dgm:t>
    </dgm:pt>
    <dgm:pt modelId="{7A67DB7B-D342-43F6-8216-CA0F83191509}">
      <dgm:prSet phldrT="[Text]"/>
      <dgm:spPr/>
      <dgm:t>
        <a:bodyPr/>
        <a:lstStyle/>
        <a:p>
          <a:r>
            <a:rPr lang="en-US" dirty="0" smtClean="0"/>
            <a:t>Type provider</a:t>
          </a:r>
          <a:endParaRPr lang="cs-CZ" dirty="0"/>
        </a:p>
      </dgm:t>
    </dgm:pt>
    <dgm:pt modelId="{BDEF50CA-5039-463B-B1F5-DEC00D4791BF}" type="parTrans" cxnId="{72705BFB-9AA5-47E4-8DCC-D480469CEC97}">
      <dgm:prSet/>
      <dgm:spPr/>
      <dgm:t>
        <a:bodyPr/>
        <a:lstStyle/>
        <a:p>
          <a:endParaRPr lang="cs-CZ"/>
        </a:p>
      </dgm:t>
    </dgm:pt>
    <dgm:pt modelId="{67ACFE3B-2FDB-4E82-BF73-CEF4DC2CA9FA}" type="sibTrans" cxnId="{72705BFB-9AA5-47E4-8DCC-D480469CEC97}">
      <dgm:prSet/>
      <dgm:spPr/>
      <dgm:t>
        <a:bodyPr/>
        <a:lstStyle/>
        <a:p>
          <a:endParaRPr lang="cs-CZ"/>
        </a:p>
      </dgm:t>
    </dgm:pt>
    <dgm:pt modelId="{28D2A689-E299-4067-8384-D0BAE7FB17FC}">
      <dgm:prSet phldrT="[Text]"/>
      <dgm:spPr/>
      <dgm:t>
        <a:bodyPr/>
        <a:lstStyle/>
        <a:p>
          <a:r>
            <a:rPr lang="en-US" dirty="0" smtClean="0"/>
            <a:t>IDE</a:t>
          </a:r>
          <a:endParaRPr lang="cs-CZ" dirty="0"/>
        </a:p>
      </dgm:t>
    </dgm:pt>
    <dgm:pt modelId="{276E69D2-5233-49C4-9184-5C1A1C70726D}" type="parTrans" cxnId="{F5435642-96F8-4C42-A0DA-2326C9261A90}">
      <dgm:prSet/>
      <dgm:spPr/>
      <dgm:t>
        <a:bodyPr/>
        <a:lstStyle/>
        <a:p>
          <a:endParaRPr lang="cs-CZ"/>
        </a:p>
      </dgm:t>
    </dgm:pt>
    <dgm:pt modelId="{7506276A-C281-43A5-A82C-25D7BCDDA56A}" type="sibTrans" cxnId="{F5435642-96F8-4C42-A0DA-2326C9261A90}">
      <dgm:prSet/>
      <dgm:spPr/>
      <dgm:t>
        <a:bodyPr/>
        <a:lstStyle/>
        <a:p>
          <a:endParaRPr lang="cs-CZ"/>
        </a:p>
      </dgm:t>
    </dgm:pt>
    <dgm:pt modelId="{3DC8350E-C264-4640-81AD-0A3FC6045C00}">
      <dgm:prSet phldrT="[Text]"/>
      <dgm:spPr/>
      <dgm:t>
        <a:bodyPr/>
        <a:lstStyle/>
        <a:p>
          <a:r>
            <a:rPr lang="en-US" dirty="0" smtClean="0"/>
            <a:t>IntelliSense for Provided Types</a:t>
          </a:r>
          <a:endParaRPr lang="cs-CZ" dirty="0"/>
        </a:p>
      </dgm:t>
    </dgm:pt>
    <dgm:pt modelId="{7C116E98-059A-4FD1-856C-E82D90C6B0C3}" type="parTrans" cxnId="{52DF79A3-7BF7-4CF6-9DFD-2EE21A366381}">
      <dgm:prSet/>
      <dgm:spPr/>
      <dgm:t>
        <a:bodyPr/>
        <a:lstStyle/>
        <a:p>
          <a:endParaRPr lang="cs-CZ"/>
        </a:p>
      </dgm:t>
    </dgm:pt>
    <dgm:pt modelId="{749418D8-6E86-46C0-AED7-8F94D1CC7110}" type="sibTrans" cxnId="{52DF79A3-7BF7-4CF6-9DFD-2EE21A366381}">
      <dgm:prSet/>
      <dgm:spPr/>
      <dgm:t>
        <a:bodyPr/>
        <a:lstStyle/>
        <a:p>
          <a:endParaRPr lang="cs-CZ"/>
        </a:p>
      </dgm:t>
    </dgm:pt>
    <dgm:pt modelId="{5D814756-2CF2-45E8-9D43-FF112ABBABC2}" type="pres">
      <dgm:prSet presAssocID="{A20536CD-160B-4C33-90DC-B5566F49DB4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0385D8F0-88C7-435B-9897-A383AACCACF6}" type="pres">
      <dgm:prSet presAssocID="{7A67DB7B-D342-43F6-8216-CA0F83191509}" presName="vertOne" presStyleCnt="0"/>
      <dgm:spPr/>
      <dgm:t>
        <a:bodyPr/>
        <a:lstStyle/>
        <a:p>
          <a:endParaRPr lang="cs-CZ"/>
        </a:p>
      </dgm:t>
    </dgm:pt>
    <dgm:pt modelId="{EFA66EA1-4B58-4AE6-BEAD-8159B86697E7}" type="pres">
      <dgm:prSet presAssocID="{7A67DB7B-D342-43F6-8216-CA0F8319150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C261D9C-EA42-4B2D-A744-AD096C83DA27}" type="pres">
      <dgm:prSet presAssocID="{7A67DB7B-D342-43F6-8216-CA0F83191509}" presName="parTransOne" presStyleCnt="0"/>
      <dgm:spPr/>
      <dgm:t>
        <a:bodyPr/>
        <a:lstStyle/>
        <a:p>
          <a:endParaRPr lang="cs-CZ"/>
        </a:p>
      </dgm:t>
    </dgm:pt>
    <dgm:pt modelId="{F98EB0F1-19E1-4CC9-B31F-A4A9734DE8B3}" type="pres">
      <dgm:prSet presAssocID="{7A67DB7B-D342-43F6-8216-CA0F83191509}" presName="horzOne" presStyleCnt="0"/>
      <dgm:spPr/>
      <dgm:t>
        <a:bodyPr/>
        <a:lstStyle/>
        <a:p>
          <a:endParaRPr lang="cs-CZ"/>
        </a:p>
      </dgm:t>
    </dgm:pt>
    <dgm:pt modelId="{5AB224C8-B53F-4831-A8CD-7E82306BC7B9}" type="pres">
      <dgm:prSet presAssocID="{28D2A689-E299-4067-8384-D0BAE7FB17FC}" presName="vertTwo" presStyleCnt="0"/>
      <dgm:spPr/>
      <dgm:t>
        <a:bodyPr/>
        <a:lstStyle/>
        <a:p>
          <a:endParaRPr lang="cs-CZ"/>
        </a:p>
      </dgm:t>
    </dgm:pt>
    <dgm:pt modelId="{DA398B44-D92B-4FEA-8164-4595ED61C96C}" type="pres">
      <dgm:prSet presAssocID="{28D2A689-E299-4067-8384-D0BAE7FB17F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6D5269C-979C-4051-BBF8-BA91D00F8E39}" type="pres">
      <dgm:prSet presAssocID="{28D2A689-E299-4067-8384-D0BAE7FB17FC}" presName="parTransTwo" presStyleCnt="0"/>
      <dgm:spPr/>
      <dgm:t>
        <a:bodyPr/>
        <a:lstStyle/>
        <a:p>
          <a:endParaRPr lang="cs-CZ"/>
        </a:p>
      </dgm:t>
    </dgm:pt>
    <dgm:pt modelId="{8E3F2D25-1BBF-4C83-823A-684F667223F5}" type="pres">
      <dgm:prSet presAssocID="{28D2A689-E299-4067-8384-D0BAE7FB17FC}" presName="horzTwo" presStyleCnt="0"/>
      <dgm:spPr/>
      <dgm:t>
        <a:bodyPr/>
        <a:lstStyle/>
        <a:p>
          <a:endParaRPr lang="cs-CZ"/>
        </a:p>
      </dgm:t>
    </dgm:pt>
    <dgm:pt modelId="{C88F29FA-E376-496D-B3F9-6EFCD680D682}" type="pres">
      <dgm:prSet presAssocID="{3DC8350E-C264-4640-81AD-0A3FC6045C00}" presName="vertThree" presStyleCnt="0"/>
      <dgm:spPr/>
      <dgm:t>
        <a:bodyPr/>
        <a:lstStyle/>
        <a:p>
          <a:endParaRPr lang="cs-CZ"/>
        </a:p>
      </dgm:t>
    </dgm:pt>
    <dgm:pt modelId="{1204B9CF-07D6-44BA-AAB9-939AB2924F4F}" type="pres">
      <dgm:prSet presAssocID="{3DC8350E-C264-4640-81AD-0A3FC6045C0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CA61F79-4750-477D-94BD-28805B4B89CE}" type="pres">
      <dgm:prSet presAssocID="{3DC8350E-C264-4640-81AD-0A3FC6045C00}" presName="horzThree" presStyleCnt="0"/>
      <dgm:spPr/>
      <dgm:t>
        <a:bodyPr/>
        <a:lstStyle/>
        <a:p>
          <a:endParaRPr lang="cs-CZ"/>
        </a:p>
      </dgm:t>
    </dgm:pt>
    <dgm:pt modelId="{9A5D670F-6F42-4DA5-A64A-DC7F7F981860}" type="pres">
      <dgm:prSet presAssocID="{7506276A-C281-43A5-A82C-25D7BCDDA56A}" presName="sibSpaceTwo" presStyleCnt="0"/>
      <dgm:spPr/>
      <dgm:t>
        <a:bodyPr/>
        <a:lstStyle/>
        <a:p>
          <a:endParaRPr lang="cs-CZ"/>
        </a:p>
      </dgm:t>
    </dgm:pt>
    <dgm:pt modelId="{FFE91E55-CCF0-4986-B2C5-1F538E7B4E07}" type="pres">
      <dgm:prSet presAssocID="{85FB5361-BDEF-462F-B868-AFE7C9B25820}" presName="vertTwo" presStyleCnt="0"/>
      <dgm:spPr/>
      <dgm:t>
        <a:bodyPr/>
        <a:lstStyle/>
        <a:p>
          <a:endParaRPr lang="cs-CZ"/>
        </a:p>
      </dgm:t>
    </dgm:pt>
    <dgm:pt modelId="{B9A6966A-E77B-4F31-903C-9F0DFC2AB54C}" type="pres">
      <dgm:prSet presAssocID="{85FB5361-BDEF-462F-B868-AFE7C9B25820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35A521D-3E14-4591-AA47-992688185E50}" type="pres">
      <dgm:prSet presAssocID="{85FB5361-BDEF-462F-B868-AFE7C9B25820}" presName="parTransTwo" presStyleCnt="0"/>
      <dgm:spPr/>
      <dgm:t>
        <a:bodyPr/>
        <a:lstStyle/>
        <a:p>
          <a:endParaRPr lang="cs-CZ"/>
        </a:p>
      </dgm:t>
    </dgm:pt>
    <dgm:pt modelId="{E7002020-DAC0-4EDA-9876-819EE994A0D2}" type="pres">
      <dgm:prSet presAssocID="{85FB5361-BDEF-462F-B868-AFE7C9B25820}" presName="horzTwo" presStyleCnt="0"/>
      <dgm:spPr/>
      <dgm:t>
        <a:bodyPr/>
        <a:lstStyle/>
        <a:p>
          <a:endParaRPr lang="cs-CZ"/>
        </a:p>
      </dgm:t>
    </dgm:pt>
    <dgm:pt modelId="{A5F03185-C158-4137-943F-27960D5A5DF7}" type="pres">
      <dgm:prSet presAssocID="{88EAC317-B500-41C7-B491-F2F2C6B767D6}" presName="vertThree" presStyleCnt="0"/>
      <dgm:spPr/>
      <dgm:t>
        <a:bodyPr/>
        <a:lstStyle/>
        <a:p>
          <a:endParaRPr lang="cs-CZ"/>
        </a:p>
      </dgm:t>
    </dgm:pt>
    <dgm:pt modelId="{3BBD35A8-49D4-4224-AF35-9C030A0E1741}" type="pres">
      <dgm:prSet presAssocID="{88EAC317-B500-41C7-B491-F2F2C6B767D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B9144EA4-87F8-411B-AA39-ADCAF63883D6}" type="pres">
      <dgm:prSet presAssocID="{88EAC317-B500-41C7-B491-F2F2C6B767D6}" presName="horzThree" presStyleCnt="0"/>
      <dgm:spPr/>
      <dgm:t>
        <a:bodyPr/>
        <a:lstStyle/>
        <a:p>
          <a:endParaRPr lang="cs-CZ"/>
        </a:p>
      </dgm:t>
    </dgm:pt>
    <dgm:pt modelId="{86492ACE-D0D9-4803-BCCE-3F780260B328}" type="pres">
      <dgm:prSet presAssocID="{6E6FEC1C-FCA7-40FE-BC88-FA9BD29AB9F1}" presName="sibSpaceThree" presStyleCnt="0"/>
      <dgm:spPr/>
      <dgm:t>
        <a:bodyPr/>
        <a:lstStyle/>
        <a:p>
          <a:endParaRPr lang="cs-CZ"/>
        </a:p>
      </dgm:t>
    </dgm:pt>
    <dgm:pt modelId="{D056072B-13DA-4BA3-8C64-74E5ADA41290}" type="pres">
      <dgm:prSet presAssocID="{8BFFD78A-DFC0-49C2-8A3C-255CD5731340}" presName="vertThree" presStyleCnt="0"/>
      <dgm:spPr/>
      <dgm:t>
        <a:bodyPr/>
        <a:lstStyle/>
        <a:p>
          <a:endParaRPr lang="cs-CZ"/>
        </a:p>
      </dgm:t>
    </dgm:pt>
    <dgm:pt modelId="{1A444939-F43D-4214-BD05-25F3986E532B}" type="pres">
      <dgm:prSet presAssocID="{8BFFD78A-DFC0-49C2-8A3C-255CD5731340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1FDAA4F-B539-4BE5-91D2-45A0E3DAA5C1}" type="pres">
      <dgm:prSet presAssocID="{8BFFD78A-DFC0-49C2-8A3C-255CD5731340}" presName="horzThree" presStyleCnt="0"/>
      <dgm:spPr/>
      <dgm:t>
        <a:bodyPr/>
        <a:lstStyle/>
        <a:p>
          <a:endParaRPr lang="cs-CZ"/>
        </a:p>
      </dgm:t>
    </dgm:pt>
  </dgm:ptLst>
  <dgm:cxnLst>
    <dgm:cxn modelId="{007563A5-EAC4-4984-82A0-E01162D523D0}" srcId="{85FB5361-BDEF-462F-B868-AFE7C9B25820}" destId="{88EAC317-B500-41C7-B491-F2F2C6B767D6}" srcOrd="0" destOrd="0" parTransId="{780127BC-503A-4E19-9ED7-1A9C3D681BE3}" sibTransId="{6E6FEC1C-FCA7-40FE-BC88-FA9BD29AB9F1}"/>
    <dgm:cxn modelId="{F5435642-96F8-4C42-A0DA-2326C9261A90}" srcId="{7A67DB7B-D342-43F6-8216-CA0F83191509}" destId="{28D2A689-E299-4067-8384-D0BAE7FB17FC}" srcOrd="0" destOrd="0" parTransId="{276E69D2-5233-49C4-9184-5C1A1C70726D}" sibTransId="{7506276A-C281-43A5-A82C-25D7BCDDA56A}"/>
    <dgm:cxn modelId="{A8F0FE12-7B22-4534-B8E7-E48CFC6C8208}" type="presOf" srcId="{88EAC317-B500-41C7-B491-F2F2C6B767D6}" destId="{3BBD35A8-49D4-4224-AF35-9C030A0E1741}" srcOrd="0" destOrd="0" presId="urn:microsoft.com/office/officeart/2005/8/layout/hierarchy4"/>
    <dgm:cxn modelId="{BECD085C-B1C2-4726-AA56-0AD74ED66064}" type="presOf" srcId="{3DC8350E-C264-4640-81AD-0A3FC6045C00}" destId="{1204B9CF-07D6-44BA-AAB9-939AB2924F4F}" srcOrd="0" destOrd="0" presId="urn:microsoft.com/office/officeart/2005/8/layout/hierarchy4"/>
    <dgm:cxn modelId="{AB57FE86-5212-4A84-9725-FC77A46257CC}" type="presOf" srcId="{7A67DB7B-D342-43F6-8216-CA0F83191509}" destId="{EFA66EA1-4B58-4AE6-BEAD-8159B86697E7}" srcOrd="0" destOrd="0" presId="urn:microsoft.com/office/officeart/2005/8/layout/hierarchy4"/>
    <dgm:cxn modelId="{72705BFB-9AA5-47E4-8DCC-D480469CEC97}" srcId="{A20536CD-160B-4C33-90DC-B5566F49DB48}" destId="{7A67DB7B-D342-43F6-8216-CA0F83191509}" srcOrd="0" destOrd="0" parTransId="{BDEF50CA-5039-463B-B1F5-DEC00D4791BF}" sibTransId="{67ACFE3B-2FDB-4E82-BF73-CEF4DC2CA9FA}"/>
    <dgm:cxn modelId="{52DF79A3-7BF7-4CF6-9DFD-2EE21A366381}" srcId="{28D2A689-E299-4067-8384-D0BAE7FB17FC}" destId="{3DC8350E-C264-4640-81AD-0A3FC6045C00}" srcOrd="0" destOrd="0" parTransId="{7C116E98-059A-4FD1-856C-E82D90C6B0C3}" sibTransId="{749418D8-6E86-46C0-AED7-8F94D1CC7110}"/>
    <dgm:cxn modelId="{FFEA980D-9F53-4C36-8466-B69312F3DF0C}" type="presOf" srcId="{A20536CD-160B-4C33-90DC-B5566F49DB48}" destId="{5D814756-2CF2-45E8-9D43-FF112ABBABC2}" srcOrd="0" destOrd="0" presId="urn:microsoft.com/office/officeart/2005/8/layout/hierarchy4"/>
    <dgm:cxn modelId="{015E9E88-78A5-438B-9E86-A79E060A5F7A}" type="presOf" srcId="{8BFFD78A-DFC0-49C2-8A3C-255CD5731340}" destId="{1A444939-F43D-4214-BD05-25F3986E532B}" srcOrd="0" destOrd="0" presId="urn:microsoft.com/office/officeart/2005/8/layout/hierarchy4"/>
    <dgm:cxn modelId="{195C5685-08F5-40B0-82DA-10831F017323}" srcId="{85FB5361-BDEF-462F-B868-AFE7C9B25820}" destId="{8BFFD78A-DFC0-49C2-8A3C-255CD5731340}" srcOrd="1" destOrd="0" parTransId="{F5873E43-AC6B-466A-B02A-F786EA79A456}" sibTransId="{DA7F8AE2-16E9-4CD2-B5BA-C68956562F9D}"/>
    <dgm:cxn modelId="{48B3C38B-837D-44DD-B298-9B86ACF63867}" srcId="{7A67DB7B-D342-43F6-8216-CA0F83191509}" destId="{85FB5361-BDEF-462F-B868-AFE7C9B25820}" srcOrd="1" destOrd="0" parTransId="{7B944CDA-BFFB-44FA-9486-DCB80D64A08A}" sibTransId="{03109C57-FF6B-43B0-8626-7526F73E2E1E}"/>
    <dgm:cxn modelId="{A1B30F7C-C044-4876-A3AB-9FCCD3810F5D}" type="presOf" srcId="{28D2A689-E299-4067-8384-D0BAE7FB17FC}" destId="{DA398B44-D92B-4FEA-8164-4595ED61C96C}" srcOrd="0" destOrd="0" presId="urn:microsoft.com/office/officeart/2005/8/layout/hierarchy4"/>
    <dgm:cxn modelId="{4CEDAD18-8590-41BC-8410-746C42FF0CA7}" type="presOf" srcId="{85FB5361-BDEF-462F-B868-AFE7C9B25820}" destId="{B9A6966A-E77B-4F31-903C-9F0DFC2AB54C}" srcOrd="0" destOrd="0" presId="urn:microsoft.com/office/officeart/2005/8/layout/hierarchy4"/>
    <dgm:cxn modelId="{E5809D57-1D74-4BC3-9DDA-7CA1816BFBD9}" type="presParOf" srcId="{5D814756-2CF2-45E8-9D43-FF112ABBABC2}" destId="{0385D8F0-88C7-435B-9897-A383AACCACF6}" srcOrd="0" destOrd="0" presId="urn:microsoft.com/office/officeart/2005/8/layout/hierarchy4"/>
    <dgm:cxn modelId="{F7793884-49EF-47F6-83A5-52F72A7C51E4}" type="presParOf" srcId="{0385D8F0-88C7-435B-9897-A383AACCACF6}" destId="{EFA66EA1-4B58-4AE6-BEAD-8159B86697E7}" srcOrd="0" destOrd="0" presId="urn:microsoft.com/office/officeart/2005/8/layout/hierarchy4"/>
    <dgm:cxn modelId="{86F5F4C9-EF28-409A-9F2C-F4525B42AA98}" type="presParOf" srcId="{0385D8F0-88C7-435B-9897-A383AACCACF6}" destId="{9C261D9C-EA42-4B2D-A744-AD096C83DA27}" srcOrd="1" destOrd="0" presId="urn:microsoft.com/office/officeart/2005/8/layout/hierarchy4"/>
    <dgm:cxn modelId="{17934518-C12D-4609-950D-AF0C566A6504}" type="presParOf" srcId="{0385D8F0-88C7-435B-9897-A383AACCACF6}" destId="{F98EB0F1-19E1-4CC9-B31F-A4A9734DE8B3}" srcOrd="2" destOrd="0" presId="urn:microsoft.com/office/officeart/2005/8/layout/hierarchy4"/>
    <dgm:cxn modelId="{35650DBA-4434-40A4-8A6C-2F55A5C04E5D}" type="presParOf" srcId="{F98EB0F1-19E1-4CC9-B31F-A4A9734DE8B3}" destId="{5AB224C8-B53F-4831-A8CD-7E82306BC7B9}" srcOrd="0" destOrd="0" presId="urn:microsoft.com/office/officeart/2005/8/layout/hierarchy4"/>
    <dgm:cxn modelId="{E52C0C5C-6896-4837-89B5-1E42A6B426B2}" type="presParOf" srcId="{5AB224C8-B53F-4831-A8CD-7E82306BC7B9}" destId="{DA398B44-D92B-4FEA-8164-4595ED61C96C}" srcOrd="0" destOrd="0" presId="urn:microsoft.com/office/officeart/2005/8/layout/hierarchy4"/>
    <dgm:cxn modelId="{9DDF9771-5042-424C-9EBC-1A3803171F69}" type="presParOf" srcId="{5AB224C8-B53F-4831-A8CD-7E82306BC7B9}" destId="{46D5269C-979C-4051-BBF8-BA91D00F8E39}" srcOrd="1" destOrd="0" presId="urn:microsoft.com/office/officeart/2005/8/layout/hierarchy4"/>
    <dgm:cxn modelId="{B528D063-C605-4F6B-8C71-733C40570E1C}" type="presParOf" srcId="{5AB224C8-B53F-4831-A8CD-7E82306BC7B9}" destId="{8E3F2D25-1BBF-4C83-823A-684F667223F5}" srcOrd="2" destOrd="0" presId="urn:microsoft.com/office/officeart/2005/8/layout/hierarchy4"/>
    <dgm:cxn modelId="{E3F33B01-A5E3-4EDD-8893-8F772DBCB764}" type="presParOf" srcId="{8E3F2D25-1BBF-4C83-823A-684F667223F5}" destId="{C88F29FA-E376-496D-B3F9-6EFCD680D682}" srcOrd="0" destOrd="0" presId="urn:microsoft.com/office/officeart/2005/8/layout/hierarchy4"/>
    <dgm:cxn modelId="{8E6FFE57-FCD8-416D-BB2F-0A1C4C1AB244}" type="presParOf" srcId="{C88F29FA-E376-496D-B3F9-6EFCD680D682}" destId="{1204B9CF-07D6-44BA-AAB9-939AB2924F4F}" srcOrd="0" destOrd="0" presId="urn:microsoft.com/office/officeart/2005/8/layout/hierarchy4"/>
    <dgm:cxn modelId="{0A61B3D3-9342-4378-9260-4F957CE9523F}" type="presParOf" srcId="{C88F29FA-E376-496D-B3F9-6EFCD680D682}" destId="{4CA61F79-4750-477D-94BD-28805B4B89CE}" srcOrd="1" destOrd="0" presId="urn:microsoft.com/office/officeart/2005/8/layout/hierarchy4"/>
    <dgm:cxn modelId="{DC118EC6-48BC-486C-92FD-1D374807135C}" type="presParOf" srcId="{F98EB0F1-19E1-4CC9-B31F-A4A9734DE8B3}" destId="{9A5D670F-6F42-4DA5-A64A-DC7F7F981860}" srcOrd="1" destOrd="0" presId="urn:microsoft.com/office/officeart/2005/8/layout/hierarchy4"/>
    <dgm:cxn modelId="{00225A1C-C3FA-4B73-AE3E-674C49A4CE30}" type="presParOf" srcId="{F98EB0F1-19E1-4CC9-B31F-A4A9734DE8B3}" destId="{FFE91E55-CCF0-4986-B2C5-1F538E7B4E07}" srcOrd="2" destOrd="0" presId="urn:microsoft.com/office/officeart/2005/8/layout/hierarchy4"/>
    <dgm:cxn modelId="{90979853-9BB7-43AA-B0F1-1FD31E6285C9}" type="presParOf" srcId="{FFE91E55-CCF0-4986-B2C5-1F538E7B4E07}" destId="{B9A6966A-E77B-4F31-903C-9F0DFC2AB54C}" srcOrd="0" destOrd="0" presId="urn:microsoft.com/office/officeart/2005/8/layout/hierarchy4"/>
    <dgm:cxn modelId="{5CDC6A3D-1E5A-49A0-95B6-78AECA7C28FA}" type="presParOf" srcId="{FFE91E55-CCF0-4986-B2C5-1F538E7B4E07}" destId="{935A521D-3E14-4591-AA47-992688185E50}" srcOrd="1" destOrd="0" presId="urn:microsoft.com/office/officeart/2005/8/layout/hierarchy4"/>
    <dgm:cxn modelId="{A410A606-3025-4333-816C-A15F1E8A6DD1}" type="presParOf" srcId="{FFE91E55-CCF0-4986-B2C5-1F538E7B4E07}" destId="{E7002020-DAC0-4EDA-9876-819EE994A0D2}" srcOrd="2" destOrd="0" presId="urn:microsoft.com/office/officeart/2005/8/layout/hierarchy4"/>
    <dgm:cxn modelId="{2EDB2EA8-F393-43E2-91B2-09B37A2A4849}" type="presParOf" srcId="{E7002020-DAC0-4EDA-9876-819EE994A0D2}" destId="{A5F03185-C158-4137-943F-27960D5A5DF7}" srcOrd="0" destOrd="0" presId="urn:microsoft.com/office/officeart/2005/8/layout/hierarchy4"/>
    <dgm:cxn modelId="{17F70D99-BA77-44C2-AF3A-67E9C743828C}" type="presParOf" srcId="{A5F03185-C158-4137-943F-27960D5A5DF7}" destId="{3BBD35A8-49D4-4224-AF35-9C030A0E1741}" srcOrd="0" destOrd="0" presId="urn:microsoft.com/office/officeart/2005/8/layout/hierarchy4"/>
    <dgm:cxn modelId="{D10F18E3-6D87-4897-AFBE-5E0E79FD8E63}" type="presParOf" srcId="{A5F03185-C158-4137-943F-27960D5A5DF7}" destId="{B9144EA4-87F8-411B-AA39-ADCAF63883D6}" srcOrd="1" destOrd="0" presId="urn:microsoft.com/office/officeart/2005/8/layout/hierarchy4"/>
    <dgm:cxn modelId="{5F518325-FDDE-4CA1-AFC7-D149F07A4C25}" type="presParOf" srcId="{E7002020-DAC0-4EDA-9876-819EE994A0D2}" destId="{86492ACE-D0D9-4803-BCCE-3F780260B328}" srcOrd="1" destOrd="0" presId="urn:microsoft.com/office/officeart/2005/8/layout/hierarchy4"/>
    <dgm:cxn modelId="{DA9440BB-3038-4640-8792-CB62A73666C5}" type="presParOf" srcId="{E7002020-DAC0-4EDA-9876-819EE994A0D2}" destId="{D056072B-13DA-4BA3-8C64-74E5ADA41290}" srcOrd="2" destOrd="0" presId="urn:microsoft.com/office/officeart/2005/8/layout/hierarchy4"/>
    <dgm:cxn modelId="{ACE5782B-7978-468A-BD6A-9E5186F2C712}" type="presParOf" srcId="{D056072B-13DA-4BA3-8C64-74E5ADA41290}" destId="{1A444939-F43D-4214-BD05-25F3986E532B}" srcOrd="0" destOrd="0" presId="urn:microsoft.com/office/officeart/2005/8/layout/hierarchy4"/>
    <dgm:cxn modelId="{739AB2FF-09E2-427B-876A-A43E869DD5F2}" type="presParOf" srcId="{D056072B-13DA-4BA3-8C64-74E5ADA41290}" destId="{51FDAA4F-B539-4BE5-91D2-45A0E3DAA5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66EA1-4B58-4AE6-BEAD-8159B86697E7}">
      <dsp:nvSpPr>
        <dsp:cNvPr id="0" name=""/>
        <dsp:cNvSpPr/>
      </dsp:nvSpPr>
      <dsp:spPr>
        <a:xfrm>
          <a:off x="909" y="1350"/>
          <a:ext cx="7922981" cy="132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Type provider</a:t>
          </a:r>
          <a:endParaRPr lang="cs-CZ" sz="5400" kern="1200" dirty="0"/>
        </a:p>
      </dsp:txBody>
      <dsp:txXfrm>
        <a:off x="39844" y="40285"/>
        <a:ext cx="7845111" cy="1251462"/>
      </dsp:txXfrm>
    </dsp:sp>
    <dsp:sp modelId="{DA398B44-D92B-4FEA-8164-4595ED61C96C}">
      <dsp:nvSpPr>
        <dsp:cNvPr id="0" name=""/>
        <dsp:cNvSpPr/>
      </dsp:nvSpPr>
      <dsp:spPr>
        <a:xfrm>
          <a:off x="909" y="1468933"/>
          <a:ext cx="2534542" cy="1329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IDE</a:t>
          </a:r>
          <a:endParaRPr lang="cs-CZ" sz="5400" kern="1200" dirty="0"/>
        </a:p>
      </dsp:txBody>
      <dsp:txXfrm>
        <a:off x="39844" y="1507868"/>
        <a:ext cx="2456672" cy="1251462"/>
      </dsp:txXfrm>
    </dsp:sp>
    <dsp:sp modelId="{1204B9CF-07D6-44BA-AAB9-939AB2924F4F}">
      <dsp:nvSpPr>
        <dsp:cNvPr id="0" name=""/>
        <dsp:cNvSpPr/>
      </dsp:nvSpPr>
      <dsp:spPr>
        <a:xfrm>
          <a:off x="909" y="2936517"/>
          <a:ext cx="2534542" cy="13293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IntelliSense for Provided Types</a:t>
          </a:r>
          <a:endParaRPr lang="cs-CZ" sz="2600" kern="1200" dirty="0"/>
        </a:p>
      </dsp:txBody>
      <dsp:txXfrm>
        <a:off x="39844" y="2975452"/>
        <a:ext cx="2456672" cy="1251462"/>
      </dsp:txXfrm>
    </dsp:sp>
    <dsp:sp modelId="{B9A6966A-E77B-4F31-903C-9F0DFC2AB54C}">
      <dsp:nvSpPr>
        <dsp:cNvPr id="0" name=""/>
        <dsp:cNvSpPr/>
      </dsp:nvSpPr>
      <dsp:spPr>
        <a:xfrm>
          <a:off x="2748353" y="1468933"/>
          <a:ext cx="5175536" cy="1329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Compiler</a:t>
          </a:r>
          <a:endParaRPr lang="cs-CZ" sz="5400" kern="1200" dirty="0"/>
        </a:p>
      </dsp:txBody>
      <dsp:txXfrm>
        <a:off x="2787288" y="1507868"/>
        <a:ext cx="5097666" cy="1251462"/>
      </dsp:txXfrm>
    </dsp:sp>
    <dsp:sp modelId="{3BBD35A8-49D4-4224-AF35-9C030A0E1741}">
      <dsp:nvSpPr>
        <dsp:cNvPr id="0" name=""/>
        <dsp:cNvSpPr/>
      </dsp:nvSpPr>
      <dsp:spPr>
        <a:xfrm>
          <a:off x="2748353" y="2936517"/>
          <a:ext cx="2534542" cy="13293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Type-Check Provided Types</a:t>
          </a:r>
          <a:endParaRPr lang="cs-CZ" sz="2600" kern="1200" dirty="0"/>
        </a:p>
      </dsp:txBody>
      <dsp:txXfrm>
        <a:off x="2787288" y="2975452"/>
        <a:ext cx="2456672" cy="1251462"/>
      </dsp:txXfrm>
    </dsp:sp>
    <dsp:sp modelId="{1A444939-F43D-4214-BD05-25F3986E532B}">
      <dsp:nvSpPr>
        <dsp:cNvPr id="0" name=""/>
        <dsp:cNvSpPr/>
      </dsp:nvSpPr>
      <dsp:spPr>
        <a:xfrm>
          <a:off x="5389347" y="2936517"/>
          <a:ext cx="2534542" cy="13293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Compile using Type Provider</a:t>
          </a:r>
          <a:endParaRPr lang="cs-CZ" sz="2600" kern="1200" dirty="0"/>
        </a:p>
      </dsp:txBody>
      <dsp:txXfrm>
        <a:off x="5428282" y="2975452"/>
        <a:ext cx="2456672" cy="1251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0.12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71A389A2-5E55-4078-ACB4-70429EE39A5C}" emma:medium="tactile" emma:mode="ink">
          <msink:context xmlns:msink="http://schemas.microsoft.com/ink/2010/main" type="inkDrawing" rotatedBoundingBox="3775,11402 3971,14806 3905,14810 3710,11405" semanticType="callout" shapeName="Other">
            <msink:sourceLink direction="with" ref="{ABC1D1D4-D5CB-4DDD-A24D-0D0BCCC6E846}"/>
          </msink:context>
        </emma:interpretation>
      </emma:emma>
    </inkml:annotationXML>
    <inkml:trace contextRef="#ctx0" brushRef="#br0">-4-3 46,'11'0'0,"-11"0"18,0 18-18,0-18 16,-8 18-16,8-18 5,8 13-5,-8-13 27,3 20-27,-3-20 13,-3 33-13,3-33 10,-2 48-10,2-48 18,5 51-18,-5-51-12,3 66 12,-3-66 24,6 64-24,-6-64 4,5 68-4,-5-68 5,-2 69-5,2-69 5,-3 57-5,3-57 20,11 86-20,-11-86-5,-6 82 5,6-82 3,0 90-3,0-90 0,6 64 0,-6-64 1,-3 59-1,3-59 1,6 67-1,-6-67 0,3 77 0,-3-77 0,8 50 0,-8-50-1,9 67 1,-9-67 1,2 61-1,-2-61 0,-5 58 0,5-58 0,5 57 0,-5-57 0,-8 46 0,8-46-2,0 62 2,0-62 1,6 57-1,-6-57 1,-6 60-1,6-60 1,8 68-1,-8-68-1,0 49 1,0-49 1,0 59-1,0-59-2,3 77 2,-3-77 1,-3 78-1,3-78 1,14 55-1,-14-55-1,9 44 1,-9-44 0,0 42 0,0-42 0,-3 81 0,3-81 0,0 73 0,0-73 0,3 51 0,-3-51 3,0 33-3,0-33-3,14 33 3,-14-33-1,9 57 1,-9-57 1,0 64-1,0-64 0,8 38 0,-8-38 1,-3 39-1,3-39-1,3 31 1,-3-31 0,0 29 0,0-29 0,8 20 0,-8-20-1,6 33 1,-6-33 1,-3 28-1,3-28 0,9 23 0,-9-23 0,8 41 0,-8-41-1,6 42 1,-6-42 0,0 29 0,0-29 1,8 37-1,-8-37 1,-2 31-1,2-31-1,11 36 1,-11-36 0,-6 42 0,6-42 0,11 37 0,-11-37 0,6 37 0,-6-37 1,-3 27-1,3-27 0,6 40 0,-6-40-1,8 53 1,-8-53 0,3 44 0,-3-44 0,11 42 0,-11-42 0,0 33 0,0-33 1,-2 22-1,2-22 0,2 11 0,-2-11 0,3 13 0,-3-13-1,-5 24 1,5-24 0,0 33 0,0-33 7,-3 29-7,3-29-7,-3 15 7,3-15 0,8 3 0,-8-3 2,-8 8-2,8-8-2,6 0 2,-6 0-1,-6 3 1,6-3-1,6-5 1,-6 5-27,0 0-143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30.996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55B9D1B4-FB05-4BE7-B7B7-DC3558030EF0}" emma:medium="tactile" emma:mode="ink">
          <msink:context xmlns:msink="http://schemas.microsoft.com/ink/2010/main" type="inkDrawing" rotatedBoundingBox="19860,12322 21249,11152 21312,11227 19923,12398" semanticType="callout" shapeName="Other">
            <msink:sourceLink direction="with" ref="{AC1F3A3A-F4AD-44D4-BA98-B4FF645CD73D}"/>
            <msink:sourceLink direction="with" ref="{B056A3AB-8D0E-47BA-9981-DB11F3707ECA}"/>
          </msink:context>
        </emma:interpretation>
      </emma:emma>
    </inkml:annotationXML>
    <inkml:trace contextRef="#ctx0" brushRef="#br0">745 2188 57,'3'0'0,"-3"0"16,2-4-16,-2 4 18,-25 15-18,25-15-6,-17 40 6,17-40 23,-56 33-23,56-33 8,-54 20-8,54-20 7,-31 26-7,31-26 10,-42 24-10,42-24-57,-74 44 57,74-44 65,-113 40-65,113-40 2,-96 77-2,96-77 1,-110 104-1,110-104 3,-87 95-3,87-95 7,-85 88-7,85-88 4,-79 79-4,79-79 2,-68 53-2,68-53 0,-67 44 0,67-44 2,-48 38-2,48-38 0,-48 50 0,48-50 2,-57 62-2,57-62 1,-59 66-1,59-66 0,-56 62 0,56-62 1,-46 49-1,46-49 2,-33 22-2,33-22 1,-17 8-1,17-8 2,8 0-2,-8 0-2,-3 3 2,3-3 1,-17 13-1,17-13 0,-5 20 0,5-20-31,0 0-108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33.664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70ABFB34-2A2B-487F-AA47-52D928395546}" emma:medium="tactile" emma:mode="ink">
          <msink:context xmlns:msink="http://schemas.microsoft.com/ink/2010/main" type="inkDrawing" rotatedBoundingBox="21317,11241 22981,12488 22935,12549 21272,11302" semanticType="callout" shapeName="Other">
            <msink:sourceLink direction="with" ref="{AC1F3A3A-F4AD-44D4-BA98-B4FF645CD73D}"/>
          </msink:context>
        </emma:interpretation>
      </emma:emma>
    </inkml:annotationXML>
    <inkml:trace contextRef="#ctx0" brushRef="#br0">767 2292 78,'-19'-18'0,"19"18"9,-23-11-9,23 11 19,3 0-19,-3 0 10,5 9-10,-5-9 12,37 31-12,-37-31 9,51 44-9,-51-44 8,34 20-8,-34-20 10,34 22-10,-34-22 47,53 30-47,-53-30-30,108 27 30,-108-27 11,101 53-11,-101-53 9,96 95-9,-96-95 7,82 90-7,-82-90 7,85 75-7,-85-75 5,73 60-5,-73-60 4,71 48-4,-71-48 2,76 44-2,-76-44 7,73 31-7,-73-31 2,59 53-2,-59-53-2,40 46 2,-40-46 3,34 51-3,-34-51 0,48 42 0,-48-42 1,45 24-1,-45-24 1,39 24-1,-39-24 0,60 27 0,-60-27 0,39 35 0,-39-35 1,20 29-1,-20-29-1,22 31 1,-22-31 1,23 17-1,-23-17 0,28 13 0,-28-13 0,29 16 0,-29-16 0,28 7 0,-28-7 0,11 26 0,-11-26 0,6 13 0,-6-13 0,11 9 0,-11-9 0,25 7 0,-25-7-1,9 15 1,-9-15 1,28 7-1,-28-7 1,17 4-1,-17-4-1,28 31 1,-28-31 1,28 35-1,-28-35-1,3 7 1,-3-7 0,3-9 0,-3 9-36,0 0-158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10.186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18C297C3-B690-4C24-BC82-230DCDC1F78C}" emma:medium="tactile" emma:mode="ink">
          <msink:context xmlns:msink="http://schemas.microsoft.com/ink/2010/main" type="inkDrawing" rotatedBoundingBox="20123,16896 21317,14820 21422,14881 20228,16957" semanticType="callout" shapeName="Other">
            <msink:sourceLink direction="with" ref="{AC1F3A3A-F4AD-44D4-BA98-B4FF645CD73D}"/>
            <msink:sourceLink direction="with" ref="{B056A3AB-8D0E-47BA-9981-DB11F3707ECA}"/>
          </msink:context>
        </emma:interpretation>
      </emma:emma>
    </inkml:annotationXML>
    <inkml:trace contextRef="#ctx0" brushRef="#br0">770 5811 30,'14'-5'0,"-14"5"13,0-4-13,0 4 23,3 2-23,-3-2 9,-3-4-9,3 4 23,0 8-23,0-8 19,-8 27-19,8-27-1,-14 33 1,14-33 8,-23 42-8,23-42 5,-39 42-5,39-42 8,-43 59-8,43-59 14,-39 86-14,39-86 11,-37 104-11,37-104 12,-39 95-12,39-95 4,-43 99-4,43-99 3,-62 97-3,62-97 20,-68 81-20,68-81-9,-53 91 9,53-91 1,-34 77-1,34-77 2,-40 66-2,40-66 1,-50 77-1,50-77 3,-63 91-3,63-91 1,-67 90-1,67-90 1,-48 49-1,48-49 2,-26 37-2,26-37-1,-28 40 1,28-40 0,-31 50 0,31-50 6,-25 71-6,25-71 2,-34 64-2,34-64-1,-43 66 1,43-66 1,-25 35-1,25-35-2,-8 29 2,8-29 0,-23 38 0,23-38 7,-34 61-7,34-61-2,-34 53 2,34-53 0,-28 55 0,28-55-2,-14 27 2,14-27 0,-3 9 0,3-9 13,-3 2-13,3-2-12,17 22 12,-17-22-21,12 22 21,-12-22-36,-6 68 36,6-68-23,-3 62 23,3-62-18,0 0-96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11.933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EA3FDF18-6C48-4CA0-B05A-CB4CA362954B}" emma:medium="tactile" emma:mode="ink">
          <msink:context xmlns:msink="http://schemas.microsoft.com/ink/2010/main" type="inkDrawing" rotatedBoundingBox="21413,14827 22391,16786 22311,16826 21333,14866" semanticType="callout" shapeName="Other">
            <msink:sourceLink direction="with" ref="{AC1F3A3A-F4AD-44D4-BA98-B4FF645CD73D}"/>
            <msink:sourceLink direction="with" ref="{E4543675-F229-4A57-848E-B216314696C6}"/>
          </msink:context>
        </emma:interpretation>
      </emma:emma>
    </inkml:annotationXML>
    <inkml:trace contextRef="#ctx0" brushRef="#br0">860 5795 29,'0'0'0,"0"0"7,0 2-7,0-2 23,0 0-23,0 0 29,0 0-29,0 0 11,-2 16-11,2-16 18,-3 37-18,3-37 6,8 38-6,-8-38 6,34 55-6,-34-55 12,37 57-12,-37-57 11,65 126-11,-65-126 11,53 145-11,-53-145 33,48 148-33,-48-148-117,48 128 117,-48-128 116,60 112-116,-60-112 5,59 122-5,-59-122 4,45 97-4,-45-97 9,34 90-9,-34-90-5,45 75 5,-45-75 3,51 62-3,-51-62 5,45 44-5,-45-44 8,31 68-8,-31-68 2,34 71-2,-34-71 0,22 64 0,-22-64 2,29 50-2,-29-50 1,39 49-1,-39-49 1,37 55-1,-37-55 4,39 60-4,-39-60 3,40 61-3,-40-61 0,17 42 0,-17-42 0,8 13 0,-8-13 0,3 0 0,-3 0 0,0 9 0,0-9 0,-3 7 0,3-7 0,17 31 0,-17-31-6,23 33 6,-23-33 5,0 0-241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01.545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403B49E1-D66E-4B8F-9A18-A2E6D6033939}" emma:medium="tactile" emma:mode="ink">
          <msink:context xmlns:msink="http://schemas.microsoft.com/ink/2010/main" type="writingRegion" rotatedBoundingBox="17546,4107 22262,4107 22262,7388 17546,7388"/>
        </emma:interpretation>
      </emma:emma>
    </inkml:annotationXML>
    <inkml:traceGroup>
      <inkml:annotationXML>
        <emma:emma xmlns:emma="http://www.w3.org/2003/04/emma" version="1.0">
          <emma:interpretation id="{6EFF317C-99B5-4E2E-BCB1-1B4A3D793077}" emma:medium="tactile" emma:mode="ink">
            <msink:context xmlns:msink="http://schemas.microsoft.com/ink/2010/main" type="paragraph" rotatedBoundingBox="17546,4107 22262,4107 22262,7388 17546,73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0B9DF9-0C2E-4DE2-B22D-22ABF07D095D}" emma:medium="tactile" emma:mode="ink">
              <msink:context xmlns:msink="http://schemas.microsoft.com/ink/2010/main" type="line" rotatedBoundingBox="17546,4107 22262,4107 22262,7388 17546,7388"/>
            </emma:interpretation>
          </emma:emma>
        </inkml:annotationXML>
        <inkml:traceGroup>
          <inkml:annotationXML>
            <emma:emma xmlns:emma="http://www.w3.org/2003/04/emma" version="1.0">
              <emma:interpretation id="{93E002FF-91BD-4033-9D2B-A0E99B5C47CD}" emma:medium="tactile" emma:mode="ink">
                <msink:context xmlns:msink="http://schemas.microsoft.com/ink/2010/main" type="inkWord" rotatedBoundingBox="18796,2665 22845,5299 21025,8096 16977,5463"/>
              </emma:interpretation>
              <emma:one-of disjunction-type="recognition" id="oneOf0">
                <emma:interpretation id="interp0" emma:lang="en-US" emma:confidence="0.5">
                  <emma:literal>3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9</emma:literal>
                </emma:interpretation>
              </emma:one-of>
            </emma:emma>
          </inkml:annotationXML>
          <inkml:trace contextRef="#ctx0" brushRef="#br0">-3007-4372 51,'3'-4'0,"-3"4"5,0 0-5,0 0 17,0 4-17,0-4 15,3 5-15,-3-5-8,8-35 8,-8 35 12,20-55-12,-20 55 4,20-60-4,-20 60 0,37-66 0,-37 66 5,39-53-5,-39 53 12,28-38-12,-28 38 9,31-35-9,-31 35 3,40-53-3,-40 53 2,42-39-2,-42 39-1,45-42 1,-45 42-26,48-29 26,-48 29-16,26-15 16,-26 15 41,28 2-41,-28-2 4,25-2-4,-25 2 5,43-7-5,-43 7-51,53-18 51,-53 18-4,40-13 4,-40 13 75,28 2-75,-28-2-8,31 11 8,-31-11 12,40 16-12,-40-16 8,42 22-8,-42-22 4,68 17-4,-68-17 3,79 29-3,-79-29 2,53 53-2,-53-53 1,48 42-1,-48-42 1,46 46-1,-46-46 23,56 49-23,-56-49-5,42 33 5,-42-33-1,43 28 1,-43-28-6,39 38 6,-39-38 0,28 35 0,-28-35 0,31 27 0,-31-27 2,29 39-2,-29-39 3,39 40-3,-39-40 2,37 22-2,-37-22 3,34 13-3,-34-13-7,34 27 7,-34-27 1,25 11-1,-25-11 0,11 15 0,-11-15 0,14 22 0,-14-22 1,6 2-1,-6-2 0,0 0 0,0 0 0,6 0 0,-6 0 0,11 5 0,-11-5 2,0-2-2,0 2 1,3 0-1,-3 0-2,0 2 2,0-2-1,0 0 1,0 0 1,0-20-1,0 20 0,8-11 0,-8 11 1,-5-11-1,5 11 1,11-15-1,-11 15-3,3-20 3,-3 20 6,25-20-6,-25 20-4,34-42 4,-34 42-1,42-42 1,-42 42-2,37-18 2,-37 18 1,23-6-1,-23 6 7,22-7-7,-22 7-5,31-2 5,-31 2-3,34-13 3,-34 13 0,40-22 0,-40 22 0,50-20 0,-50 20 0,40-20 0,-40 20 0,37-18 0,-37 18 0,33-15 0,-33 15 1,26 4-1,-26-4 2,28-19-2,-28 19 3,31-25-3,-31 25-7,26-9 7,-26 9 5,16-4-5,-16 4-4,26 2 4,-26-2-1,34 11 1,-34-11-1,34 7 1,-34-7 5,33 24-5,-33-24 2,40 5-2,-40-5-4,45 19 4,-45-19-2,34 27 2,-34-27 0,34 18 0,-34-18 0,31 19 0,-31-19 0,22 20 0,-22-20 1,23 13-1,-23-13 2,28 16-2,-28-16 3,17 31-3,-17-31 7,20 31-7,-20-31-13,20 26 13,-20-26 2,19 27-2,-19-27 1,17 8-1,-17-8 2,17 11-2,-17-11 5,14 3-5,-14-3-10,17 15 10,-17-15 2,15 13-2,-15-13 0,14 13 0,-14-13 2,17 14-2,-17-14 6,8 11-6,-8-11-10,11 0 10,-11 0 0,17 2 0,-17-2 0,-5 9 0,5-9 1,8 13-1,-8-13 0,14 2 0,-14-2-2,-3 7 2,3-7 0,6 9 0,-6-9 1,11 6-1,-11-6 0,12 13 0,-12-13-1,8 9 1,-8-9 0,6 0 0,-6 0 2,3 0-2,-3 0-1,0 2 1,0-2 0,5-4 0,-5 4 0,14 15 0,-14-15-1,9 3 1,-9-3 0,3 4 0,-3-4 1,14-2-1,-14 2 1,11-20-1,-11 20 2,20-35-2,-20 35 4,36-35-4,-36 35 9,43-27-9,-43 27-16,39-24 16,-39 24 0,37-33 0,-37 33 2,45-38-2,-45 38 5,48-53-5,-48 53 35,73-33-35,-73 33-43,63-28 43,-63 28-1,45-3 1,-45 3 1,28-2-1,-28 2-1,28 9 1,-28-9 1,48-9-1,-48 9-1,68-4 1,-68 4 2,79 4-2,-79-4-3,68-2 3,-68 2 1,56 4-1,-56-4 1,51 16-1,-51-16-1,62 2 1,-62-2 2,62-9-2,-62 9-1,79 7 1,-79-7 0,76 2 0,-76-2-1,74 13 1,-74-13 0,50 16 0,-50-16 1,46 22-1,-46-22 0,45 15 0,-45-15-1,45 22 1,-45-22 1,56 22-1,-56-22-1,54 33 1,-54-33 2,48 27-2,-48-27 0,42 37 0,-42-37 1,34 38-1,-34-38 2,23 61-2,-23-61 0,14 45 0,-14-45 5,34 57-5,-34-57-9,17 57 9,-17-57 0,11 66 0,-11-66 1,3 78-1,-3-78 0,14 83 0,-14-83-1,14 62 1,-14-62 0,31 66 0,-31-66 2,37 69-2,-37-69 0,14 68 0,-14-68 1,0 48-1,0-48 3,3 42-3,-3-42 4,8 40-4,-8-40-8,3 38 8,-3-38 1,11 35-1,-11-35 2,14 48-2,-14-48 2,-3 64-2,3-64 1,-22 49-1,22-49-2,-11 24 2,11-24 0,-6 13 0,6-13 1,-3 2-1,3-2 0,-14 14 0,14-14 3,-20 19-3,20-19 0,-48 27 0,48-27-1,-39 24 1,39-24 0,-17 16 0,17-16 0,-20 15 0,20-15-1,-25 16 1,25-16 2,-23 15-2,23-15 1,-14 22-1,14-22-2,-20 33 2,20-33 0,-8 15 0,8-15 0,-3-6 0,3 6 0,3 4 0,-3-4-1,3 5 1,-3-5 31,-6-9-31,6 9-22,6 0 22,-6 0-6,-9 2 6,9-2 1,6 7-1,-6-7-4,20 2 4,-20-2 1,11 15-1,-11-15-2,20 14 2,-20-14 0,17 17 0,-17-17 1,14 24-1,-14-24 0,8 20 0,-8-20 0,11 18 0,-11-18 0,6 29 0,-6-29 0,3 39 0,-3-39 0,-6 49 0,6-49 1,-5 44-1,5-44-2,-15 55 2,15-55 0,-16 49 0,16-49 0,-9 44 0,9-44 1,-17 44-1,17-44-1,-22 37 1,22-37 3,-23 31-3,23-31 0,-6 7 0,6-7-2,-22 11 2,22-11-1,-40 31 1,40-31 2,-39 17-2,39-17 1,-37 22-1,37-22-2,-39 22 2,39-22 1,-43 9-1,43-9-1,-39 5 1,39-5 1,-51 0-1,51 0 1,-54-7-1,54 7 0,-48-11 0,48 11-2,-42-2 2,42 2 0,-62-14 0,62 14 0,-65-15 0,65 15-1,-76-18 1,76 18 2,-62 0-2,62 0-1,-45 0 1,45 0 1,-40 3-1,40-3-1,-42-7 1,42 7 0,-40-18 0,40 18 2,-51-44-2,51 44-2,-45-42 2,45 42 0,-42-24 0,42 24-1,-31-18 1,31 18 1,-34-8-1,34 8 2,-37-3-2,37 3-1,-42-2 1,42 2-2,-40-11 2,40 11 1,-28-11-1,28 11 0,-11-13 0,11 13 1,-9-7-1,9 7 0,-16-2 0,16 2-1,-6 0 1,6 0 0,-11-4 0,11 4 0,0-7 0,0 7 0,0 7 0,0-7 1,5 2-1,-5-2-3,6 4 3,-6-4 0,0 20 0,0-20 0,6 33 0,-6-33 1,19 18-1,-19-18 2,14 22-2,-14-22-3,12 31 3,-12-31-1,8 48 1,-8-48 1,0 58-1,0-58 1,3 61-1,-3-61-1,-11 60 1,11-60 2,-6 42-2,6-42 0,-11 33 0,11-33-2,-6 37 2,6-37 0,-17 31 0,17-31 1,-14 44-1,14-44 2,-8 29-2,8-29-4,-12 22 4,12-22 1,-28 18-1,28-18 0,-20 22 0,20-22 2,-34 24-2,34-24 0,-25 37 0,25-37-2,-17 45 2,17-45 0,-22 46 0,22-46 0,-23 35 0,23-35 1,-34 27-1,34-27 0,-48 13 0,48-13 1,-39 6-1,39-6-2,-48 9 2,48-9 0,-37 7 0,37-7 0,-40 2 0,40-2-1,-48 9 1,48-9 2,-73 0-2,73 0 2,-70-7-2,70 7-3,-77-28 3,77 28 0,-53-22 0,53 22 1,-48-16-1,48 16 1,-43-9-1,43 9-2,-45-15 2,45 15 0,-45-42 0,45 42-1,-31-35 1,31 35 0,-17-36 0,17 36 1,-14-19-1,14 19 3,0-9-3,0 9-4,-6 9 4,6-9 0,0-9 0,0 9 0,0 0-195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7:17.533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67B5AE40-7A18-4DF2-ACB8-2759EC47E100}" emma:medium="tactile" emma:mode="ink">
          <msink:context xmlns:msink="http://schemas.microsoft.com/ink/2010/main" type="writingRegion" rotatedBoundingBox="14857,8149 20404,8207 20362,12175 14815,12117"/>
        </emma:interpretation>
      </emma:emma>
    </inkml:annotationXML>
    <inkml:traceGroup>
      <inkml:annotationXML>
        <emma:emma xmlns:emma="http://www.w3.org/2003/04/emma" version="1.0">
          <emma:interpretation id="{B9E32A2D-55B6-4E13-B281-DD996BA55494}" emma:medium="tactile" emma:mode="ink">
            <msink:context xmlns:msink="http://schemas.microsoft.com/ink/2010/main" type="paragraph" rotatedBoundingBox="15154,8055 20415,8372 20329,9812 15067,94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5EAC91-FBBA-462C-8175-33FD0F0CCCA7}" emma:medium="tactile" emma:mode="ink">
              <msink:context xmlns:msink="http://schemas.microsoft.com/ink/2010/main" type="line" rotatedBoundingBox="15154,8055 20415,8372 20329,9812 15067,9495"/>
            </emma:interpretation>
          </emma:emma>
        </inkml:annotationXML>
        <inkml:traceGroup>
          <inkml:annotationXML>
            <emma:emma xmlns:emma="http://www.w3.org/2003/04/emma" version="1.0">
              <emma:interpretation id="{65C15E78-DAC8-48D1-9E71-9E139EB4C29A}" emma:medium="tactile" emma:mode="ink">
                <msink:context xmlns:msink="http://schemas.microsoft.com/ink/2010/main" type="inkWord" rotatedBoundingBox="15154,8055 20415,8372 20329,9812 15067,9495"/>
              </emma:interpretation>
              <emma:one-of disjunction-type="recognition" id="oneOf0">
                <emma:interpretation id="interp0" emma:lang="en-US" emma:confidence="0">
                  <emma:literal>Moo</emma:literal>
                </emma:interpretation>
                <emma:interpretation id="interp1" emma:lang="en-US" emma:confidence="0">
                  <emma:literal>Mao</emma:literal>
                </emma:interpretation>
                <emma:interpretation id="interp2" emma:lang="en-US" emma:confidence="0">
                  <emma:literal>Mio</emma:literal>
                </emma:interpretation>
                <emma:interpretation id="interp3" emma:lang="en-US" emma:confidence="0">
                  <emma:literal>moo</emma:literal>
                </emma:interpretation>
                <emma:interpretation id="interp4" emma:lang="en-US" emma:confidence="0">
                  <emma:literal>mono</emma:literal>
                </emma:interpretation>
              </emma:one-of>
            </emma:emma>
          </inkml:annotationXML>
          <inkml:trace contextRef="#ctx0" brushRef="#br0">-8718-3682 54,'-6'-5'0,"6"5"14,-8-15-14,8 15 9,-9-11-9,9 11 7,-11-18-7,11 18 4,-14-24-4,14 24 3,-17-46-3,17 46 3,-9-67-3,9 67 3,-25-79-3,25 79 2,-17-95-2,17 95-20,-8-90 20,8 90 0,0-93 0,0 93 5,19-88-5,-19 88 5,31-77-5,-31 77 8,31-102-8,-31 102 14,51-101-14,-51 101 3,57-88-3,-57 88-1,45-62 1,-45 62-2,34-51 2,-34 51-1,33-28 1,-33 28 3,46-16-3,-46 16 1,73-20-1,-73 20 2,79-19-2,-79 19 4,82-23-4,-82 23 2,59-11-2,-59 11 2,62-11-2,-62 11-34,54 14 34,-54-14 4,68 13-4,-68-13 0,45 33 0,-45-33-1,39 37 1,-39-37-8,34 47 8,-34-47 1,45 35-1,-45-35 46,37 22-46,-37-22 0,37 44 0,-37-44 0,36 40 0,-36-40 2,31 33-2,-31-33-47,26 29 47,-26-29 49,8 13-49,-8-13 1,0-9-1,0 9-3,0 0-131</inkml:trace>
          <inkml:trace contextRef="#ctx0" brushRef="#br0" timeOffset="2886.0051">-7652-4575 37,'-5'2'0,"5"-2"0,-11 13 0,11-13-2,-12 9 2,12-9 11,-11 6-11,11-6 0,-6-11 0,6 11-1,0-2 1,0 2-9,3 5 9,-3-5 14,-3-3-14,3 3 19,3 5-19,-3-5-2,-3-11 2,3 11-1,0-13 1,0 13 14,14-29-14,-14 29 3,17-27-3,-17 27 3,34-39-3,-34 39 3,54-62-3,-54 62 2,76-66-2,-76 66 3,107-73-3,-107 73 3,85-35-3,-85 35-1,99-22 1,-99 22 2,79-22-2,-79 22 3,62-13-3,-62 13 4,45-25-4,-45 25 0,62-20 0,-62 20 6,65-6-6,-65 6 8,68 0-8,-68 0 3,51 11-3,-51-11 1,39 22-1,-39-22 2,23 20-2,-23-20 2,28 20-2,-28-20 3,51 19-3,-51-19 6,39 36-6,-39-36 4,37 33-4,-37-33 0,31 55 0,-31-55 0,8 70 0,-8-70 2,14 53-2,-14-53 0,9 38 0,-9-38 11,6 26-11,-6-26-14,5 16 14,-5-16 1,9 6-1,-9-6 4,0 20-4,0-20 0,-3 27 0,3-27 8,-3 11-8,3-11-68,3 2 68,-3-2 59,-6-7-59,6 7 0,6 9 0,-6-9 2,-3-22-2,3 22 1,3-11-1,-3 11 4,6-15-4,-6 15 3,14-31-3,-14 31-12,19-42 12,-19 42 3,37-44-3,-37 44 3,48-69-3,-48 69 2,42-66-2,-42 66 2,46-28-2,-46 28-10,48-22 10,-48 22 5,45-25-5,-45 25 1,56-17-1,-56 17 1,37-11-1,-37 11 2,65-7-2,-65 7 10,53-9-10,-53 9-16,57 2 16,-57-2 2,39 7-2,-39-7 1,43 2-1,-43-2 4,48 13-4,-48-13 2,62 22-2,-62-22-13,56 23 13,-56-23 5,45 44-5,-45-44 2,45 50-2,-45-50-1,40 58 1,-40-58 1,28 35-1,-28-35 5,40 51-5,-40-51-10,42 57 10,-42-57 2,20 46-2,-20-46 3,8 60-3,-8-60 1,17 46-1,-17-46 8,14 40-8,-14-40-12,12 44 12,-12-44 0,11 20 0,-11-20 3,6 17-3,-6-17 1,-6 0-1,6 0 2,-11 16-2,11-16 8,5 13-8,-5-13-5,0 22 5,0-22-6,-11 31 6,11-31 0,3 22 0,-3-22 0,-6 15 0,6-15-80,-8 7 80,8-7 77,-20 11-77,20-11 6,-14 20-6,14-20-2,-11 15 2,11-15-1,8 27 1,-8-27 1,-3 22-1,3-22-61,0 13 61,0-13 56,-8 0-56,8 0 8,14-4-8,-14 4 0,-9-9 0,9 9-2,0 0-147</inkml:trace>
          <inkml:trace contextRef="#ctx0" brushRef="#br0" timeOffset="3276.0058">-5402-4093 151,'5'-8'0,"-5"8"1,29-20-1,-29 20-1,34-20 1,-34 20 0,28-7 0,-28 7-1,31 5 1,-31-5-3,25 13 3,-25-13 1,31 20-1,-31-20 3,26 22-3,-26-22 2,42 24-2,-42-24-18,31 27 18,-31-27 18,31 24-18,-31-24-3,25 15 3,-25-15-2,34 14 2,-34-14 2,29 19-2,-29-19 5,19 31-5,-19-31 6,20 38-6,-20-38-11,31 37 11,-31-37-4,31 42 4,-31-42 4,26 29-4,-26-29 0,22 17 0,-22-17 1,28 16-1,-28-16 0,14 17 0,-14-17-1,15 11 1,-15-11-2,0 0-146</inkml:trace>
          <inkml:trace contextRef="#ctx0" brushRef="#br0" timeOffset="9656.417">-4477-4395 69,'-11'-4'0,"11"4"-1,-22-11 1,22 11-4,-31 9 4,31-9 10,-43 17-10,43-17 4,-34 29-4,34-29-2,-25 24 2,25-24 11,-6 55-11,6-55 2,6 69-2,-6-69 10,34 75-10,-34-75 19,51 57-19,-51-57 7,62 40-7,-62-40 8,70 13-8,-70-13-51,68-18 51,-68 18 63,45-46-63,-45 46 9,20-53-9,-20 53 3,14-77-3,-14 77 0,-14-88 0,14 88 3,-59-64-3,59 64-1,-62-44 1,62 44-1,-54-5 1,54 5-2,0 0-154</inkml:trace>
          <inkml:trace contextRef="#ctx0" brushRef="#br0" timeOffset="10514.4185">-3765-4604 68,'-14'18'0,"14"-18"1,-26 28-1,26-28 0,-14 42 0,14-42 19,9 49-19,-9-49 3,42 50-3,-42-50 29,45 25-29,-45-25 9,62-14-9,-62 14 5,62-37-5,-62 37 3,40-49-3,-40 49-1,17-59 1,-17 59 1,-9-40-1,9 40-1,-42-26 1,42 26 1,-82-14-1,82 14-53,-71 23 53,71-23 53,0 0-190</inkml:trace>
        </inkml:traceGroup>
      </inkml:traceGroup>
      <inkml:traceGroup>
        <inkml:annotationXML>
          <emma:emma xmlns:emma="http://www.w3.org/2003/04/emma" version="1.0">
            <emma:interpretation id="{70AC0599-E6A7-423D-B2AD-3E64D995009B}" emma:medium="tactile" emma:mode="ink">
              <msink:context xmlns:msink="http://schemas.microsoft.com/ink/2010/main" type="line" rotatedBoundingBox="15745,8594 17925,8968 17794,9733 15614,9360"/>
            </emma:interpretation>
          </emma:emma>
        </inkml:annotationXML>
        <inkml:traceGroup>
          <inkml:annotationXML>
            <emma:emma xmlns:emma="http://www.w3.org/2003/04/emma" version="1.0">
              <emma:interpretation id="{781A515D-E873-42A5-87F3-5F8D6003C75A}" emma:medium="tactile" emma:mode="ink">
                <msink:context xmlns:msink="http://schemas.microsoft.com/ink/2010/main" type="inkWord" rotatedBoundingBox="15745,8594 17925,8968 17794,9733 15614,9360"/>
              </emma:interpretation>
              <emma:one-of disjunction-type="recognition" id="oneOf1">
                <emma:interpretation id="interp5" emma:lang="en-US" emma:confidence="0">
                  <emma:literal>Class,</emma:literal>
                </emma:interpretation>
                <emma:interpretation id="interp6" emma:lang="en-US" emma:confidence="0">
                  <emma:literal>class,</emma:literal>
                </emma:interpretation>
                <emma:interpretation id="interp7" emma:lang="en-US" emma:confidence="0">
                  <emma:literal>class.</emma:literal>
                </emma:interpretation>
                <emma:interpretation id="interp8" emma:lang="en-US" emma:confidence="0">
                  <emma:literal>Class</emma:literal>
                </emma:interpretation>
                <emma:interpretation id="interp9" emma:lang="en-US" emma:confidence="0">
                  <emma:literal>Classy</emma:literal>
                </emma:interpretation>
              </emma:one-of>
            </emma:emma>
          </inkml:annotationXML>
          <inkml:trace contextRef="#ctx0" brushRef="#br0" timeOffset="-23509.2413">-7917-4238 70,'0'-27'0,"0"27"3,-5-13-3,5 13 19,-9-24-19,9 24 5,-11-20-5,11 20-7,-20-13 7,20 13 9,-39-20-9,39 20-9,-60-15 9,60 15 6,-56-14-6,56 14 4,-40 0-4,40 0 4,-31 22-4,31-22 2,-36 49-2,36-49 2,-31 64-2,31-64 10,0 66-10,0-66-1,16 75 1,-16-75-12,23 79 12,-23-79 10,37 64-10,-37-64-30,48 64 30,-48-64 50,42 62-50,-42-62 6,37 46-6,-37-46 5,51 22-5,-51-22 0,70 7 0,-70-7 6,76-9-6,-76 9 0,88-24 0,-88 24 0,62-16 0,-62 16-64,45-24 64,-45 24-34,0 0-20</inkml:trace>
          <inkml:trace contextRef="#ctx0" brushRef="#br0" timeOffset="-22978.8403">-7674-4503 65,'-6'9'0,"6"-9"8,-8 42-8,8-42 23,0 90-23,0-90-8,14 133 8,-14-133 2,42 167-2,-42-167 4,40 119-4,-40-119 7,42 95-7,-42-95-2,25 51 2,-25-51 15,0 0-129</inkml:trace>
          <inkml:trace contextRef="#ctx0" brushRef="#br0" timeOffset="-22276.8389">-7443-4097 51,'-11'-18'0,"11"18"12,0-15-12,0 15 6,25-22-6,-25 22 12,40-15-12,-40 15-7,56 6 7,-56-6 24,60 0-24,-60 0 1,82 24-1,-82-24 3,70 55-3,-70-55-2,42 80 2,-42-80 5,9 81-5,-9-81 3,-23 95-3,23-95 8,-31 55-8,31-55 0,-34 14 0,34-14 0,-70-16 0,70 16-9,-79-59 9,79 59 0,-20-67 0,20 67 0,9-37 0,-9 37 10,33 9-10,-33-9 0,46 44 0,-46-44-12,50 44 12,-50-44 0,51 20 0,-51-20 3,62 9-3,-62-9 2,68 6-2,-68-6 6,0 0-122</inkml:trace>
          <inkml:trace contextRef="#ctx0" brushRef="#br0" timeOffset="-21824.4383">-6763-4108 65,'3'-20'0,"-3"20"26,-17-9-26,17 9 2,-17-4-2,17 4 4,-16 15-4,16-15 2,-29 36-2,29-36-8,-3 53 8,3-53-9,23 68 9,-23-68 8,40 53-8,-40-53 5,42 55-5,-42-55 3,22 35-3,-22-35-3,29 25 3,-29-25 10,5 2-10,-5-2 2,-5 2-2,5-2 15,-31 7-15,31-7-29,-68-7 29,68 7 38,-42-2-38,42 2-1,-12 4 1,12-4-3,0 0-124</inkml:trace>
          <inkml:trace contextRef="#ctx0" brushRef="#br0" timeOffset="-21356.4375">-6407-4148 70,'-20'-8'0,"20"8"22,-22-5-22,22 5 3,-37 11-3,37-11 4,-54 49-4,54-49 10,-31 57-10,31-57-2,3 55 2,-3-55-1,40 51 1,-40-51 2,53 31-2,-53-31 8,48 20-8,-48-20 0,31 15 0,-31-15-14,9 15 14,-9-15-2,-3 27 2,3-27-18,-23 24 18,23-24 38,-31 18-38,31-18 11,-39 13-11,39-13 6,-48 9-6,48-9 1,0 0-139</inkml:trace>
          <inkml:trace contextRef="#ctx0" brushRef="#br0" timeOffset="-20295.6354">-6122-3905 67,'0'-9'0,"0"9"13,0-2-13,0 2-1,9 26 1,-9-26 40,-12 71-40,12-71-3,-5 86 3,5-86 0,-12 103 0,12-103-10,9 93 10,-9-93-106</inkml:trace>
        </inkml:traceGroup>
      </inkml:traceGroup>
    </inkml:traceGroup>
    <inkml:traceGroup>
      <inkml:annotationXML>
        <emma:emma xmlns:emma="http://www.w3.org/2003/04/emma" version="1.0">
          <emma:interpretation id="{03476AD9-DDBE-4CFD-8F47-93305C875E49}" emma:medium="tactile" emma:mode="ink">
            <msink:context xmlns:msink="http://schemas.microsoft.com/ink/2010/main" type="paragraph" rotatedBoundingBox="14841,9593 19231,9496 19257,10665 14867,107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575E0F-D4AF-4FD0-8F49-829DB95828D2}" emma:medium="tactile" emma:mode="ink">
              <msink:context xmlns:msink="http://schemas.microsoft.com/ink/2010/main" type="line" rotatedBoundingBox="14841,9593 19231,9496 19257,10665 14867,10762"/>
            </emma:interpretation>
          </emma:emma>
        </inkml:annotationXML>
        <inkml:traceGroup>
          <inkml:annotationXML>
            <emma:emma xmlns:emma="http://www.w3.org/2003/04/emma" version="1.0">
              <emma:interpretation id="{6F1362DE-340C-45F4-AEFB-8CD713FE5A6C}" emma:medium="tactile" emma:mode="ink">
                <msink:context xmlns:msink="http://schemas.microsoft.com/ink/2010/main" type="inkWord" rotatedBoundingBox="14727,10651 14933,9543 15482,9644 15277,10753"/>
              </emma:interpretation>
              <emma:one-of disjunction-type="recognition" id="oneOf2">
                <emma:interpretation id="interp10" emma:lang="en-US" emma:confidence="1">
                  <emma:literal>if</emma:literal>
                </emma:interpretation>
                <emma:interpretation id="interp11" emma:lang="en-US" emma:confidence="0">
                  <emma:literal>it</emma:literal>
                </emma:interpretation>
                <emma:interpretation id="interp12" emma:lang="en-US" emma:confidence="0">
                  <emma:literal>"if</emma:literal>
                </emma:interpretation>
                <emma:interpretation id="interp13" emma:lang="en-US" emma:confidence="0">
                  <emma:literal>i</emma:literal>
                </emma:interpretation>
                <emma:interpretation id="interp14" emma:lang="en-US" emma:confidence="0">
                  <emma:literal>iff</emma:literal>
                </emma:interpretation>
              </emma:one-of>
            </emma:emma>
          </inkml:annotationXML>
          <inkml:trace contextRef="#ctx0" brushRef="#br0" timeOffset="-1435.2025">-8749-3592 33,'-14'2'0,"14"-2"40,-15-11-40,15 11-3,-28 18 3,28-18 17,-53 35-17,53-35 5,-34 38-5,34-38 31,-34 33-31,34-33-36,-34 33 36,34-33 34,-25 28-34,25-28-16,-29 25 16,29-25-11,-25 42 11,25-42 2,-17 33-2,17-33 6,-20 44-6,20-44 2,-8 39-2,8-39 2,-6 49-2,6-49 3,17 35-3,-17-35 7,28 55-7,-28-55 1,3 75-1,-3-75 0,9 51 0,-9-51 1,0 46-1,0-46 0,-15 47 0,15-47 1,3 30-1,-3-30 3,29 45-3,-29-45 12,28 61-12,-28-61-48,22 62 48,-22-62 52,12 60-52,-12-60 1,2 39-1,-2-39 1,15 9-1,-15-9 1,48 24-1,-48-24 11,67 20-11,-67-20 4,79 42-4,-79-42 0,79 49 0,-79-49 0,0 0-156</inkml:trace>
          <inkml:trace contextRef="#ctx0" brushRef="#br0" timeOffset="-3276.0057">-9085-3061 148,'3'-39'0,"-3"39"-4,2-36 4,-2 36 3,3-33-3,-3 33 0,9-44 0,-9 44 1,19-70-1,-19 70 0,0 0-148</inkml:trace>
          <inkml:trace contextRef="#ctx0" brushRef="#br0" timeOffset="-3322.8058">-9006-2695 156,'-11'-50'0,"11"50"-10,-9-64 10,9 64 1,-23-55-1,23 55 1,0 0-149</inkml:trace>
          <inkml:trace contextRef="#ctx0" brushRef="#br0" timeOffset="-2948.4052">-8955-3444 146,'39'-27'0,"-39"27"1,42-15-1,-42 15-1,34-5 1,-34 5 5,31-8-5,-31 8-4,40-14 4,-40 14 3,34 3-3,-34-3-2,20 2 2,-20-2 0,5-7 0,-5 7-2,-3 2 2,3-2 15,3 5-15,-3-5-8,-3-5 8,3 5-2,6 3 2,-6-3 0,-14 2 0,14-2-5,8-13 5,-8 13-2,-2-9 2,2 9 17,-6-2-17,6 2-10,8 11 10,-8-11-1,-2-9 1,2 9-3,0 0-144</inkml:trace>
        </inkml:traceGroup>
        <inkml:traceGroup>
          <inkml:annotationXML>
            <emma:emma xmlns:emma="http://www.w3.org/2003/04/emma" version="1.0">
              <emma:interpretation id="{1BBF68B1-A7FB-465E-A70D-511F997E2AC1}" emma:medium="tactile" emma:mode="ink">
                <msink:context xmlns:msink="http://schemas.microsoft.com/ink/2010/main" type="inkWord" rotatedBoundingBox="15400,9723 19231,9534 19268,10287 15437,10476"/>
              </emma:interpretation>
              <emma:one-of disjunction-type="recognition" id="oneOf3">
                <emma:interpretation id="interp15" emma:lang="en-US" emma:confidence="0">
                  <emma:literal>method</emma:literal>
                </emma:interpretation>
                <emma:interpretation id="interp16" emma:lang="en-US" emma:confidence="0">
                  <emma:literal>methods</emma:literal>
                </emma:interpretation>
                <emma:interpretation id="interp17" emma:lang="en-US" emma:confidence="0">
                  <emma:literal>method!</emma:literal>
                </emma:interpretation>
                <emma:interpretation id="interp18" emma:lang="en-US" emma:confidence="0">
                  <emma:literal>method/</emma:literal>
                </emma:interpretation>
                <emma:interpretation id="interp19" emma:lang="en-US" emma:confidence="0">
                  <emma:literal>method)</emma:literal>
                </emma:interpretation>
              </emma:one-of>
            </emma:emma>
          </inkml:annotationXML>
          <inkml:trace contextRef="#ctx0" brushRef="#br0" timeOffset="4258.8075">-4728-3652 151,'6'18'0,"-6"-18"0,11 13 0,-11-13-1,3 25 1,-3-25 0,0 24 0,0-24-5,-6 37 5,6-37-3,6 36 3,-6-36 9,-8 6-9,8-6 1,-9 7-1,9-7 0,-6 15 0,6-15 0,-16 18 0,16-18 0,-23 15 0,23-15 0,-8 22 0,8-22 2,-6 27-2,6-27-2,-9 11 2,9-11 0,-2 11 0,2-11 0,-9 9 0,9-9-1,-6 20 1,6-20 2,-2-3-2,2 3-2,-3-2 2,3 2 1,8 5-1,-8-5 0,-11 8 0,11-8 0,-23 11 0,23-11 0,-25 20 0,25-20 0,-17 13 0,17-13 1,-3-6-1,3 6-1,-5 6 1,5-6 0,5 0 0,-5 0 2,-8-4-2,8 4-2,5 11 2,-5-11 0,3 11 0,-3-11-1,-3 2 1,3-2 1,0-4-1,0 4-1,0-5 1,0 5 2,0 9-2,0-9-1,0-2 1,0 2 1,3 11-1,-3-11-2,-8 22 2,8-22 0,0 11 0,0-11 2,0-6-2,0 6 0,0 4 0,0-4 0,3 0 0,-3 0 0,-3 15 0,3-15-3,-11 20 3,11-20 5,5 18-5,-5-18-2,0 0 2,0 0-1,6 2 1,-6-2-5,-3-4 5,3 4 5,3 6-5,-3-6 1,-14 14-1,14-14-1,-6 17 1,6-17 0,-3 33 0,3-33-1,0 25 1,0-25 1,-5 22-1,5-22-2,-6 15 2,6-15 1,3 7-1,-3-7 1,-3-9-1,3 9-2,3 9 2,-3-9-4,8 15 4,-8-15 1,9 33-1,-9-33-7,11 42 7,-11-42 11,20 29-11,-20-29 0,5 2 0,-5-2-22,0 0-107</inkml:trace>
          <inkml:trace contextRef="#ctx0" brushRef="#br0" timeOffset="-18423.6321">-8532-3286 32,'0'-2'0,"0"2"35,0-2-35,0 2 13,0-2-13,0 2-1,3-2 1,-3 2 21,-3 24-21,3-24 3,8 75-3,-8-75 4,51 84-4,-51-84 11,51 110-11,-51-110 6,45 86-6,-45-86 0,23 46 0,-23-46 1,0 5-1,0-5 1,3-25-1,-3 25 0,-17-81 0,17 81-1,11-117 1,-11 117 1,34-77-1,-34 77-3,28-53 3,-28 53 3,23-40-3,-23 40-1,25-24 1,-25 24-1,28-13 1,-28 13 0,26 6 0,-26-6-2,36 49 2,-36-49 4,14 92-4,-14-92-2,15 104 2,-15-104 0,11 77 0,-11-77 0,17 31 0,-17-31 1,14-13-1,-14 13 1,11-55-1,-11 55 0,26-82 0,-26 82-1,48-77 1,-48 77-2,39-53 2,-39 53 0,14-15 0,-14 15 0,9 13 0,-9-13 1,8 35-1,-8-35-30,6 35 30,-6-35 31,8 53-31,-8-53-1,14 84 1,-14-84 3,12 68-3,-12-68-2,0 0-123</inkml:trace>
          <inkml:trace contextRef="#ctx0" brushRef="#br0" timeOffset="-15444.0271">-7519-3036 59,'40'-27'0,"-40"27"15,42-31-15,-42 31 4,25-20-4,-25 20 0,9-35 0,-9 35-1,-28-33 1,28 33-1,-57-33 1,57 33-8,-87-20 8,87 20-1,-88 11 1,88-11 12,-62 18-12,62-18-1,-14 40 1,14-40-1,17 66 1,-17-66 9,11 92-9,-11-92 2,54 71-2,-54-71 26,59 62-26,-59-62 10,79 28-10,-79-28 5,96 11-5,-96-11 5,99 24-5,-99-24-4,0 0-126</inkml:trace>
          <inkml:trace contextRef="#ctx0" brushRef="#br0" timeOffset="-15007.2263">-7087-3316 70,'3'46'0,"-3"-46"20,-9 86-20,9-86 5,-19 117-5,19-117 3,-15 125-3,15-125-15,17 80 15,-17-80-2,17 35 2,-17-35-21,0 0-39</inkml:trace>
          <inkml:trace contextRef="#ctx0" brushRef="#br0" timeOffset="-14757.6259">-7271-3138 71,'0'2'0,"0"-2"17,20 11-17,-20-11 0,43 11 0,-43-11-11,76 16 11,-76-16 17,84 13-17,-84-13 7,85 11-7,-85-11 7,62-13-7,-62 13-37,0 0-34</inkml:trace>
          <inkml:trace contextRef="#ctx0" brushRef="#br0" timeOffset="-14320.825">-6833-3449 78,'-6'-22'0,"6"22"19,-3-9-19,3 9 10,3 7-10,-3-7 3,6 38-3,-6-38-26,20 99 26,-20-99 55,8 114-55,-8-114 2,26 97-2,-26-97 3,33 84-3,-33-84-1,29 69 1,-29-69 1,45 28-1,-45-28 0,36 9 0,-36-9 0,17-33 0,-17 33 2,20-84-2,-20 84-1,9-84 1,-9 84-1,31-59 1,-31 59-1,11-24 1,-11 24 0,23-3 0,-23 3-2,16 18 2,-16-18 1,29 42-1,-29-42-1,28 68 1,-28-68-1,25 97 1,-25-97 3,20 71-3,-20-71 1,0 0-145</inkml:trace>
          <inkml:trace contextRef="#ctx0" brushRef="#br0" timeOffset="-13322.4234">-6240-3169 66,'-20'-6'0,"20"6"-42,-31 20 42,31-20 44,-23 59-44,23-59 6,14 104-6,-14-104 3,51 92-3,-51-92 17,90 53-17,-90-53 3,77 5-3,-77-5-9,79-38 9,-79 38 2,39-77-2,-39 77-7,-14-86 7,14 86 15,-65-75-15,65 75 18,-90-40-18,90 40-22,-79-13 22,79 13 5,-20 22-5,20-22 17,0 0-133</inkml:trace>
          <inkml:trace contextRef="#ctx0" brushRef="#br0" timeOffset="-12823.2225">-5715-3116 102,'-29'-37'0,"29"37"-16,-45-20 16,45 20 4,-31-7-4,31 7 2,-37 25-2,37-25 3,-28 52-3,28-52 3,3 84-3,-3-84 16,31 64-16,-31-64 2,65 38-2,-65-38 2,56-18-2,-56 18 1,68-62-1,-68 62-1,42-106 1,-42 106 2,9-92-2,-9 92-3,-31-113 3,31 113-2,-59-108 2,59 108-39,-29-75 39,29 75 21,-11-19-21,11 19 21,3 19-21,-3-19-12,23 42 12,-23-42-4,16 104 4,-16-104 3,37 134-3,-37-134 13,68 146-13,-68-146 20,39 134-20,-39-134 13,34 73-13,-34-73 0,0 0-151</inkml:trace>
        </inkml:traceGroup>
      </inkml:traceGroup>
    </inkml:traceGroup>
    <inkml:traceGroup>
      <inkml:annotationXML>
        <emma:emma xmlns:emma="http://www.w3.org/2003/04/emma" version="1.0">
          <emma:interpretation id="{E95080E6-A1A6-4679-B336-D10BD143E258}" emma:medium="tactile" emma:mode="ink">
            <msink:context xmlns:msink="http://schemas.microsoft.com/ink/2010/main" type="paragraph" rotatedBoundingBox="15004,10591 18919,10632 18910,11455 14995,114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422DF5-8AC8-470E-B0DB-77024311C490}" emma:medium="tactile" emma:mode="ink">
              <msink:context xmlns:msink="http://schemas.microsoft.com/ink/2010/main" type="inkBullet" rotatedBoundingBox="15004,10629 15225,10631 15223,10802 15002,10799"/>
            </emma:interpretation>
            <emma:one-of disjunction-type="recognition" id="oneOf4">
              <emma:interpretation id="interp20" emma:lang="en-US" emma:confidence="0">
                <emma:literal>•</emma:literal>
              </emma:interpretation>
            </emma:one-of>
          </emma:emma>
        </inkml:annotationXML>
        <inkml:trace contextRef="#ctx0" brushRef="#br0" timeOffset="-3478.8061">-8837-2386 153,'37'-15'0,"-37"15"-6,20 2 6,-20-2 1,5-2-1,-5 2 1,17 0-1,-17 0 5,6 0-5,-6 0 4,11-5-4,-11 5-10,3-9 10,-3 9 0,11 3 0,-11-3-1,0-7 1,0 7 11,6 13-11,-6-13-1,3-4 1,-3 4-10,-6 0 10,6 0 0,3 0 0,-3 0 2,0-2-2,0 2-3,-17 8 3,17-8-83,-14 0 83,14 0 91,-9-6-91,9 6-4,-22-2 4,22 2-2,-17-22 2,17 22 1,-26-23-1,26 23-59,-22-30 59,22 30 114,-28-27-114,28 27-57,-31-26 57,31 26 1,-31-18-1,31 18 3,0 0-154</inkml:trace>
      </inkml:traceGroup>
      <inkml:traceGroup>
        <inkml:annotationXML>
          <emma:emma xmlns:emma="http://www.w3.org/2003/04/emma" version="1.0">
            <emma:interpretation id="{7FDA82A7-E0B4-4DC4-B66B-E01C1FC0FF2C}" emma:medium="tactile" emma:mode="ink">
              <msink:context xmlns:msink="http://schemas.microsoft.com/ink/2010/main" type="line" rotatedBoundingBox="15660,10598 18919,10632 18910,11455 15652,11421">
                <msink:destinationLink direction="with" ref="{AC1F3A3A-F4AD-44D4-BA98-B4FF645CD73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907D070-1D4C-448E-A28A-855075878526}" emma:medium="tactile" emma:mode="ink">
                <msink:context xmlns:msink="http://schemas.microsoft.com/ink/2010/main" type="inkWord" rotatedBoundingBox="15660,10598 18919,10632 18910,11455 15652,11421"/>
              </emma:interpretation>
              <emma:one-of disjunction-type="recognition" id="oneOf5">
                <emma:interpretation id="interp21" emma:lang="en-US" emma:confidence="1">
                  <emma:literal>property</emma:literal>
                </emma:interpretation>
                <emma:interpretation id="interp22" emma:lang="en-US" emma:confidence="0">
                  <emma:literal>Property</emma:literal>
                </emma:interpretation>
                <emma:interpretation id="interp23" emma:lang="en-US" emma:confidence="0">
                  <emma:literal>prosperity</emma:literal>
                </emma:interpretation>
                <emma:interpretation id="interp24" emma:lang="en-US" emma:confidence="0">
                  <emma:literal>properly</emma:literal>
                </emma:interpretation>
                <emma:interpretation id="interp25" emma:lang="en-US" emma:confidence="0">
                  <emma:literal>properties</emma:literal>
                </emma:interpretation>
              </emma:one-of>
            </emma:emma>
          </inkml:annotationXML>
          <inkml:trace contextRef="#ctx0" brushRef="#br0" timeOffset="-11450.4201">-8278-2309 53,'-6'2'0,"6"-2"12,0-13-12,0 13 0,6 0 0,-6 0 4,6 13-4,-6-13 10,8 71-10,-8-71 2,17 117-2,-17-117-2,28 114 2,-28-114 25,20 93-25,-20-93 2,20 66-2,-20-66 2,11 40-2,-11-40 9,-3-9-9,3 9-1,-8-29 1,8 29-11,-6-59 11,6 59 1,-8-73-1,8 73 2,2-77-2,-2 77 10,0-97-10,0 97 0,9-93 0,-9 93-13,14-94 13,-14 94-1,28-78 1,-28 78 2,20-33-2,-20 33 11,56 29-11,-56-29 1,77 97-1,-77-97-16,56 104 16,-56-104 7,17 94-7,-17-94 11,14 62-11,-14-62 2,-6 33-2,6-33 0,-28 7 0,28-7 1,-73-5-1,73 5 0,-107-33 0,107 33-2,-77-48 2,77 48-13,17 0 13,-17 0-61,0 0 14</inkml:trace>
          <inkml:trace contextRef="#ctx0" brushRef="#br0" timeOffset="-10966.8192">-7826-2340 53,'-3'-46'0,"3"46"-7,17-44 7,-17 44 14,11-35-14,-11 35-4,6-9 4,-6 9 8,-3-5-8,3 5 1,-3 9-1,3-9-4,11 51 4,-11-51 24,17 77-24,-17-77 35,31 102-35,-31-102-14,28 103 14,-28-103 4,34 60-4,-34-60 1,20 33-1,-20-33 2,17 2-2,-17-2 4,20-24-4,-20 24 4,36-69-4,-36 69-2,31-72 2,-31 72 2,43-62-2,-43 62-1,31-24 1,-31 24-2,34 11 2,-34-11-12,39 17 12,-39-17-76,0 0 46</inkml:trace>
          <inkml:trace contextRef="#ctx0" brushRef="#br0" timeOffset="-10623.6186">-7321-2254 56,'-3'47'0,"3"-47"12,6 59-12,-6-59 6,31 60-6,-31-60 10,53 31-10,-53-31 3,71-3-3,-71 3 33,51-42-33,-51 42-1,25-50 1,-25 50-1,-3-75 1,3 75-1,-25-62 1,25 62-14,-65-55 14,65 55 2,-93-38-2,93 38 1,-40 20-1,40-20 2,-25 71-2,25-71-11,0 0-86</inkml:trace>
          <inkml:trace contextRef="#ctx0" brushRef="#br0" timeOffset="-9906.0174">-7064-2322 67,'2'-7'0,"-2"7"3,17 14-3,-17-14 19,23 50-19,-23-50 5,37 124-5,-37-124 6,22 154-6,-22-154 16,34 135-16,-34-135 0,25 81 0,-25-81-2,12 20 2,-12-20 1,-9-20-1,9 20 1,-17-75-1,17 75-8,-31-119 8,31 119 6,-14-119-6,14 119 0,23-108 0,-23 108-3,22-62 3,-22 62-4,37-55 4,-37 55-15,48-35 15,-48 35 20,73 4-20,-73-4 3,54 42-3,-54-42-4,39 77 4,-39-77 4,3 71-4,-3-71 8,-14 55-8,14-55 7,-31 46-7,31-46 1,-22 11-1,22-11 5,-46-33-5,46 33-1,0 0-134</inkml:trace>
          <inkml:trace contextRef="#ctx0" brushRef="#br0" timeOffset="-9313.2163">-6466-2201 66,'0'5'0,"0"-5"9,22 11-9,-22-11 10,43 2-10,-43-2 4,45-9-4,-45 9 3,39-31-3,-39 31 3,20-28-3,-20 28 2,-11-45-2,11 45-11,-34-44 11,34 44 33,-54-31-33,54 31 0,-90-19 0,90 19-18,-56 15 18,56-15-3,-29 46 3,29-46-12,15 71 12,-15-71 20,47 70-20,-47-70-19,60 49 19,-60-49 50,59 31-50,-59-31 6,65 4-6,-65-4 3,87-2-3,-87 2-1,65-24 1,-65 24-11,0 0-123</inkml:trace>
          <inkml:trace contextRef="#ctx0" brushRef="#br0" timeOffset="-8876.4154">-6142-2459 23,'6'2'0,"-6"-2"67,0 27-67,0-27 2,11 57-2,-11-57 16,3 80-16,-3-80 11,23 94-11,-23-94 5,42 75-5,-42-75 4,54 33-4,-54-33 3,39-4-3,-39 4-43,31-44 43,-31 44-2,45-77 2,-45 77 0,40-84 0,-40 84 48,22-46-48,-22 46 2,26 11-2,-26-11 0,0 0-136</inkml:trace>
          <inkml:trace contextRef="#ctx0" brushRef="#br0" timeOffset="-8174.4143">-5794-2318 89,'8'0'0,"-8"0"3,31-4-3,-31 4 32,56-11-32,-56 11 15,94-2-15,-94 2 5,73 6-5,-73-6 1,31 22-1,-31-22-2,0 0-141</inkml:trace>
          <inkml:trace contextRef="#ctx0" brushRef="#br0" timeOffset="-8299.2146">-5591-2560 76,'0'11'0,"0"-11"20,-6 70-20,6-70 8,-17 126-8,17-126 10,-3 119-10,3-119-2,3 93 2,-3-93-6,0 39 6,0-39-16,0-4 16,0 4-35,0 0-20</inkml:trace>
          <inkml:trace contextRef="#ctx0" brushRef="#br0" timeOffset="-7737.6136">-5422-2457 74,'11'25'0,"-11"-25"7,12 37-7,-12-37-1,31 47 1,-31-47 21,25 50-21,-25-50 4,31 40-4,-31-40 5,23 9-5,-23-9 7,22-16-7,-22 16 1,45-55-1,-45 55-2,26-68 2,-26 68-7,17-75 7,-17 75 0,8-27 0,-8 27 1,-8 14-1,8-14 5,-12 53-5,12-53 14,3 97-14,-3-97 14,12 114-14,-12-114 19,31 117-19,-31-117 8,33 110-8,-33-110 3,46 84-3,-46-84 2,36 46-2,-36-46-7,0 0-161</inkml:trace>
        </inkml:traceGroup>
      </inkml:traceGroup>
    </inkml:traceGroup>
    <inkml:traceGroup>
      <inkml:annotationXML>
        <emma:emma xmlns:emma="http://www.w3.org/2003/04/emma" version="1.0">
          <emma:interpretation id="{DC6CBD18-179E-41B6-B7F6-76B343851E87}" emma:medium="tactile" emma:mode="ink">
            <msink:context xmlns:msink="http://schemas.microsoft.com/ink/2010/main" type="paragraph" rotatedBoundingBox="14791,10768 19352,10371 19481,11853 14920,122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764076-4E6C-40A0-A56E-CDF4093D9E8E}" emma:medium="tactile" emma:mode="ink">
              <msink:context xmlns:msink="http://schemas.microsoft.com/ink/2010/main" type="inkBullet" rotatedBoundingBox="14807,10949 15925,10852 16008,11811 14891,11909"/>
            </emma:interpretation>
            <emma:one-of disjunction-type="recognition" id="oneOf6">
              <emma:interpretation id="interp26" emma:lang="en-US" emma:confidence="0">
                <emma:literal>↳</emma:literal>
              </emma:interpretation>
            </emma:one-of>
          </emma:emma>
        </inkml:annotationXML>
        <inkml:trace contextRef="#ctx0" brushRef="#br0" timeOffset="-3884.4068">-7934-1383 151,'-17'7'0,"17"-7"1,-31 2-1,31-2 0,-45 7 0,45-7 0,-45-3 0,45 3-1,-62 3 1,62-3 2,-59-7-2,59 7-1,-62-2 1,62 2 0,-63-7 0,63 7 0,-76-4 0,76 4-1,-73-20 1,73 20 0,-57-22 0,57 22 2,-67-35-2,67 35 0,-74-31 0,74 31 0,-76-40 0,76 40-1,-73-29 1,73 29-1,-68-44 1,68 44 4,-56-55-4,56 55-2,-46-59 2,46 59-2,-42-71 2,42 71 1,-34-64-1,34 64 0,-28-51 0,28 51 0,-20-50 0,20 50-5,-5-33 5,5 33 3,-3-49-3,3 49 1,14-53-1,-14 53-4,17-44 4,-17 44-2,22-42 2,-22 42 10,26-28-10,-26 28-4,39-42 4,-39 42-2,0 0-147</inkml:trace>
      </inkml:traceGroup>
      <inkml:traceGroup>
        <inkml:annotationXML>
          <emma:emma xmlns:emma="http://www.w3.org/2003/04/emma" version="1.0">
            <emma:interpretation id="{8568EFE8-8542-41A3-8498-5F22322CD653}" emma:medium="tactile" emma:mode="ink">
              <msink:context xmlns:msink="http://schemas.microsoft.com/ink/2010/main" type="line" rotatedBoundingBox="15975,10665 19352,10371 19481,11853 16104,12147">
                <msink:destinationLink direction="with" ref="{AC1F3A3A-F4AD-44D4-BA98-B4FF645CD73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056A3AB-8D0E-47BA-9981-DB11F3707ECA}" emma:medium="tactile" emma:mode="ink">
                <msink:context xmlns:msink="http://schemas.microsoft.com/ink/2010/main" type="inkWord" rotatedBoundingBox="15975,10665 19352,10371 19481,11853 16104,12147">
                  <msink:destinationLink direction="with" ref="{18C297C3-B690-4C24-BC82-230DCDC1F78C}"/>
                  <msink:destinationLink direction="with" ref="{55B9D1B4-FB05-4BE7-B7B7-DC3558030EF0}"/>
                </msink:context>
              </emma:interpretation>
              <emma:one-of disjunction-type="recognition" id="oneOf7">
                <emma:interpretation id="interp27" emma:lang="en-US" emma:confidence="0">
                  <emma:literal>I</emma:literal>
                </emma:interpretation>
                <emma:interpretation id="interp28" emma:lang="en-US" emma:confidence="0">
                  <emma:literal>•</emma:literal>
                </emma:interpretation>
                <emma:interpretation id="interp29" emma:lang="en-US" emma:confidence="0">
                  <emma:literal>}</emma:literal>
                </emma:interpretation>
                <emma:interpretation id="interp30" emma:lang="en-US" emma:confidence="0">
                  <emma:literal>E</emma:literal>
                </emma:interpretation>
                <emma:interpretation id="interp31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-4617.6081">-4832-2794 49,'-9'0'0,"9"0"15,17 7-15,-17-7 11,26 33-11,-26-33 11,48 64-11,-48-64 2,70 95-2,-70-95 5,57 77-5,-57-77 26,42 139-26,-42-139 5,37 130-5,-37-130 4,8 112-4,-8-112-1,12 95 1,-12-95 0,8 73 0,-8-73 2,3 88-2,-3-88 2,-14 71-2,14-71 4,-20 44-4,20-44-1,-28 35 1,28-35 1,-40 26-1,40-26 1,-42 16-1,42-16-1,-48 35 1,48-35-47,-57 22 47,57-22-2,-62 29 2,62-29 50,-84 9-50,84-9 0,-93-7 0,93 7-1,-71-35 1,71 35 0,-56-18 0,56 18-55,-34-15 55,34 15 56,-31-14-56,31 14 1,-46-6-1,46 6 0,-47-7 0,47 7 1,-54-20-1,54 20-2,-37-17 2,37 17-52,-20-22 52,20 22 56,-16-7-56,16 7-60,-12-20 60,12 20 65,-11-11-65,11 11-3,-20-6 3,20 6 11,0-7-11,0 7 0,3 4 0,-3-4-1,-3 3 1,3-3-6,0 4 6,0-4-2,9 20 2,-9-20 18,2 11-18,-2-11-9,-8 4 9,8-4 0,11 13 0,-11-13 0,9 34 0,-9-34-8,3 55 8,-3-55-11,-6 55 11,6-55 19,-3 44-19,3-44 0,-17 40 0,17-40 1,-20 33-1,20-33-10,-17 24 10,17-24-1,-16 18 1,16-18 11,-17 17-11,17-17-1,-31 13 1,31-13-8,-26 9 8,26-9 1,-42 9-1,42-9-2,-54 15 2,54-15 10,-48 7-10,48-7-1,-62 18 1,62-18-1,-65 37 1,65-37-8,-73 46 8,73-46-1,-93 38 1,93-38 11,-102 22-11,102-22 0,-90 18 0,90-18-1,-74-5 1,74 5 0,-70-11 0,70 11-8,-51-22 8,51 22-5,-39-17 5,39 17 13,-43-45-13,43 45 0,-42-46 0,42 46 0,-40-31 0,40 31-9,-31-24 9,31 24-1,-31-22 1,31 22 10,-28-31-10,28 31 0,-11-40 0,11 40-1,-11-46 1,11 46 1,2-24-1,-2 24-7,3-5 7,-3 5-3,-3 3 3,3-3 9,0 4-9,0-4 0,-2-4 0,2 4 1,5 4-1,-5-4-8,-3-2 8,3 2-2,9 2 2,-9-2 10,3 4-10,-3-4-1,-3 20 1,3-20 0,-9 25 0,9-25-1,-14 24 1,14-24-7,-14 24 7,14-24-5,-11 24 5,11-24 13,0 31-13,0-31 1,-17 27-1,17-27-7,-31 42 7,31-42-5,-42 17 5,42-17 20,-46 11-20,46-11-8,-45 11 8,45-11 0,-48 9 0,48-9-7,-36 15 7,36-15-1,-43 23 1,43-23-7,-59 37 7,59-37 15,-76 35-15,76-35-1,-91 22 1,91-22-2,-76 7 2,76-7-5,-73 11 5,73-11 0,-76 11 0,76-11-2,-74 37 2,74-37 8,-67 23-8,67-23-5,-51 13 5,51-13-1,-48-5 1,48 5 9,-45-33-9,45 33-10,-37-35 10,37 35 9,-20-44-9,20 44-1,-17-33 1,17 33 0,-11-40 0,11 40 0,-3-46 0,3 46-8,0-55 8,0 55 11,6-40-11,-6 40-2,14-35 2,-14 35-2,0 0-149</inkml:trace>
          <inkml:trace contextRef="#ctx0" brushRef="#br0" timeOffset="-4368.0076">-7812-1462 151,'0'-13'0,"0"13"0,-3-9 0,3 9-5,0-11 5,0 11 0,0-7 0,0 7-4,3 0 4,-3 0 9,-9 7-9,9-7 1,3 2-1,-3-2-6,-14 9 6,14-9 1,-14 11-1,14-11-2,-3 9 2,3-9 92,-9 8-92,9-8-90,-14 23 90,14-23 0,0 0-147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0T14:46:54.179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D6D7B709-02FD-4255-90A5-B4C1FFB1E41A}" emma:medium="tactile" emma:mode="ink">
          <msink:context xmlns:msink="http://schemas.microsoft.com/ink/2010/main" type="writingRegion" rotatedBoundingBox="23942,13187 23957,13187 23957,13202 23942,13202"/>
        </emma:interpretation>
      </emma:emma>
    </inkml:annotationXML>
    <inkml:traceGroup>
      <inkml:annotationXML>
        <emma:emma xmlns:emma="http://www.w3.org/2003/04/emma" version="1.0">
          <emma:interpretation id="{0E6E6D8B-B943-4756-AD49-D60458F109C9}" emma:medium="tactile" emma:mode="ink">
            <msink:context xmlns:msink="http://schemas.microsoft.com/ink/2010/main" type="paragraph" rotatedBoundingBox="23942,13187 23957,13187 23957,13202 23942,13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C92504-EB1C-4017-8782-E3DCB04B1FB0}" emma:medium="tactile" emma:mode="ink">
              <msink:context xmlns:msink="http://schemas.microsoft.com/ink/2010/main" type="line" rotatedBoundingBox="23942,13187 23957,13187 23957,13202 23942,13202"/>
            </emma:interpretation>
          </emma:emma>
        </inkml:annotationXML>
        <inkml:traceGroup>
          <inkml:annotationXML>
            <emma:emma xmlns:emma="http://www.w3.org/2003/04/emma" version="1.0">
              <emma:interpretation id="{E4543675-F229-4A57-848E-B216314696C6}" emma:medium="tactile" emma:mode="ink">
                <msink:context xmlns:msink="http://schemas.microsoft.com/ink/2010/main" type="inkWord" rotatedBoundingBox="23942,13187 23957,13187 23957,13202 23942,13202">
                  <msink:destinationLink direction="with" ref="{EA3FDF18-6C48-4CA0-B05A-CB4CA362954B}"/>
                </msink:context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3389 4155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06.615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9121608A-7B3E-489D-BE74-B71956B186C9}" emma:medium="tactile" emma:mode="ink">
          <msink:context xmlns:msink="http://schemas.microsoft.com/ink/2010/main" type="writingRegion" rotatedBoundingBox="16071,3367 20035,6481 18194,8825 14230,5711"/>
        </emma:interpretation>
      </emma:emma>
    </inkml:annotationXML>
    <inkml:traceGroup>
      <inkml:annotationXML>
        <emma:emma xmlns:emma="http://www.w3.org/2003/04/emma" version="1.0">
          <emma:interpretation id="{D18FCA49-7228-4A4F-86E5-96E781AF7847}" emma:medium="tactile" emma:mode="ink">
            <msink:context xmlns:msink="http://schemas.microsoft.com/ink/2010/main" type="paragraph" rotatedBoundingBox="16071,3367 20035,6481 18194,8825 14230,57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784C67-9190-4429-A573-C8AD85B0C2E4}" emma:medium="tactile" emma:mode="ink">
              <msink:context xmlns:msink="http://schemas.microsoft.com/ink/2010/main" type="line" rotatedBoundingBox="16071,3367 20035,6481 18194,8825 14230,5711"/>
            </emma:interpretation>
          </emma:emma>
        </inkml:annotationXML>
        <inkml:traceGroup>
          <inkml:annotationXML>
            <emma:emma xmlns:emma="http://www.w3.org/2003/04/emma" version="1.0">
              <emma:interpretation id="{0ED0A2A1-0045-4DA9-8DF9-19FF45D9279D}" emma:medium="tactile" emma:mode="ink">
                <msink:context xmlns:msink="http://schemas.microsoft.com/ink/2010/main" type="inkWord" rotatedBoundingBox="16071,3367 20035,6481 18194,8825 14230,5711"/>
              </emma:interpretation>
              <emma:one-of disjunction-type="recognition" id="oneOf0">
                <emma:interpretation id="interp0" emma:lang="en-US" emma:confidence="0">
                  <emma:literal>Gain</emma:literal>
                </emma:interpretation>
                <emma:interpretation id="interp1" emma:lang="en-US" emma:confidence="0">
                  <emma:literal>Gain,</emma:literal>
                </emma:interpretation>
                <emma:interpretation id="interp2" emma:lang="en-US" emma:confidence="0">
                  <emma:literal>Gain.</emma:literal>
                </emma:interpretation>
                <emma:interpretation id="interp3" emma:lang="en-US" emma:confidence="0">
                  <emma:literal>Gin</emma:literal>
                </emma:interpretation>
                <emma:interpretation id="interp4" emma:lang="en-US" emma:confidence="0">
                  <emma:literal>Guinn</emma:literal>
                </emma:interpretation>
              </emma:one-of>
            </emma:emma>
          </inkml:annotationXML>
          <inkml:trace contextRef="#ctx0" brushRef="#br0">-2961-4398 64,'2'-9'0,"-2"9"10,0-15-10,0 15 2,14-16-2,-14 16 7,-5 5-7,5-5 5,0-13-5,0 13 3,-3 6-3,3-6 23,-3-2-23,3 2 14,0-2-14,0 2 7,0-9-7,0 9 9,-8-4-9,8 4 7,0-9-7,0 9 6,-9-14-6,9 14 5,-17-11-5,17 11 2,-28-8-2,28 8 3,-39-31-3,39 31 4,-31-27-4,31 27 3,-46-20-3,46 20 2,-28-24-2,28 24 3,-39-13-3,39 13 0,-51-26 0,51 26 2,-54-42-2,54 42-2,-28-47 2,28 47 1,-40-44-1,40 44 0,-70-53 0,70 53-2,-82-37 2,82 37 12,-82-31-12,82 31-181,-84-35 181,84 35 169,-88-38-169,88 38 0,-90-35 0,90 35 1,-82-29-1,82 29 0,-82-26 0,82 26 12,-79-20-12,79 20-13,-62 0 13,62 0 1,-51-7-1,51 7-1,-34 9 1,34-9 0,-42 16 0,42-16-1,-40 19 1,40-19 0,-42 36 0,42-36 1,-53 53-1,53-53 0,-34 37 0,34-37 17,-20 40-17,20-40 35,-6 48-35,6-48-36,-5 58 36,5-58 2,-6 70-2,6-70-20,-9 53 20,9-53 1,6 44-1,-6-44 1,9 22-1,-9-22-2,11 24 2,-11-24-1,17 25 1,-17-25 1,14 42-1,-14-42-1,20 50 1,-20-50 19,28 49-19,-28-49-19,22 33 19,-22-33 1,6 15-1,-6-15 0,6-2 0,-6 2 0,-6-6 0,6 6 20,0-7-20,0 7-20,-8-7 20,8 7 0,-6-11 0,6 11 0,-8-6 0,8 6-1,-9-14 1,9 14 3,-14-24-3,14 24 15,-20-22-15,20 22-18,-25-15 18,25 15 1,-34-14-1,34 14-1,-31-33 1,31 33 1,-42-30-1,42 30-1,-57-18 1,57 18 0,-45-13 0,45 13 0,-56 0 0,56 0 2,-65 2-2,65-2-2,-77 4 2,77-4 0,-90-2 0,90 2 0,-90 16 0,90-16-2,-82 13 2,82-13 2,-73 13-2,73-13-1,-85 29 1,85-29 1,-65 44-1,65-44-1,-56 55 1,56-55 0,-43 44 0,43-44 0,-45 37 0,45-37-2,-31 22 2,31-22 29,-45 29-29,45-29 6,-34 42-6,34-42-11,-28 49 11,28-49-21,-17 52 21,17-52-1,-6 34 1,6-34 0,6 48 0,-6-48-1,3 57 1,-3-57 31,-3 67-31,3-67-5,0 66 5,0-66-26,-9 72 26,9-72 1,3 45-1,-3-45 33,0 46-33,0-46-4,6 53 4,-6-53-30,14 59 30,-14-59 0,17 73 0,-17-73-2,45 82 2,-45-82 0,40 57 0,-40-57-1,36 37 1,-36-37 0,34 45 0,-34-45-1,42 33 1,-42-33-1,23 35 1,-23-35 0,8 24 0,-8-24 1,3 9-1,-3-9 0,0 2 0,0-2-1,3 0 1,-3 0-3,9 0 3,-9 0-1,22 2 1,-22-2 1,17 11-1,-17-11 1,-3 9-1,3-9-1,12 2 1,-12-2 0,0 11 0,0-11-1,5 5 1,-5-5 1,9-2-1,-9 2 0,5 2 0,-5-2-1,0 2 1,0-2 1,0-2-1,0 2 1,3 2-1,-3-2-2,0-2 2,0 2 0,-3 0 0,3 0 2,6 6-2,-6-6-1,11 16 1,-11-16-1,3 4 1,-3-4 0,0 7 0,0-7-2,-6 11 2,6-11 1,0 29-1,0-29 70,6 48-70,-6-48-66,11 66 66,-11-66-4,17 64 4,-17-64 2,34 60-2,-34-60-1,48 42 1,-48-42-1,54 44 1,-54-44 1,62 24-1,-62-24 0,76 40 0,-76-40 0,65 28 0,-65-28 0,59 31 0,-59-31 0,57 31 0,-57-31 69,53 11-69,-53-11-30,57-4 30,-57 4-36,67-5 36,-67 5 0,60-6 0,-60 6-1,42-27 1,-42 27-3,34-17 3,-34 17-28,65-31 28,-65 31 98,70-49-98,-70 49-33,51-37 33,-51 37-33,20-7 33,-20 7-3,-3-4 3,3 4 69,0 0-69,0 0 0,0 8 0,0-8-66,3-4 66,-3 4-2,-17-11 2,17 11-1,-3 0 1,3 0-4,-5 0 4,5 0 73,-9 13-73,9-13-29,-8 18 29,8-18-39,-6 22 39,6-22 0,-8 22 0,8-22 69,-15 11-69,15-11-31,-5 49 31,5-49-37,-17 57 37,17-57 0,-26 75 0,26-75-2,-19 75 2,19-75-27,3 66 27,-3-66 26,0 57-26,0-57 71,5 49-71,-5-49-67,3 46 67,-3-46-3,6 68 3,-6-68 1,5 60-1,-5-60 1,12 46-1,-12-46-1,11 27 1,-11-27 0,5 22 0,-5-22-1,17 22 1,-17-22 1,17 20-1,-17-20-1,20 39 1,-20-39 1,26 51-1,-26-51-2,22 33 2,-22-33 2,17 40-2,-17-40 0,25 26 0,-25-26-1,15 33 1,-15-33-1,28 38 1,-28-38 2,28 42-2,-28-42 0,45 37 0,-45-37 0,42 22 0,-42-22 0,46 16 0,-46-16 1,56 20-1,-56-20 68,54 22-68,-54-22-25,67 22 25,-67-22-42,71 17 42,-71-17-1,62 22 1,-62-22-4,79 11 4,-79-11 71,73-11-71,-73 11-31,85-6 31,-85 6-35,93-18 35,-93 18 0,74-22 0,-74 22-3,79-29 3,-79 29 0,93-28 0,-93 28-2,68-33 2,-68 33 4,50-18-4,-50 18 0,45-7 0,-45 7 1,29-8-1,-29 8-1,17-14 1,-17 14 1,5-22-1,-5 22 0,17-37 0,-17 37-2,14-40 2,-14 40 2,3-29-2,-3 29-1,3-19 1,-3 19 0,8-18 0,-8 18 0,9-9 0,-9 9-2,8-6 2,-8 6 1,3 4-1,-3-4 2,-3-9-2,3 9-1,6 9 1,-6-9 1,-6-4-1,6 4-1,3 4 1,-3-4-1,6-4 1,-6 4 1,11 6-1,-11-6-1,-3 13 1,3-13 1,6 22-1,-6-22-1,8 29 1,-8-29 0,9 40 0,-9-40 2,20 28-2,-20-28-2,28 33 2,-28-33 0,25 16 0,-25-16 0,26 15 0,-26-15 0,17 14 0,-17-14 0,33 11 0,-33-11 0,26 13 0,-26-13 1,28 13-1,-28-13 68,40 24-68,-40-24-30,39 5 30,-39-5-37,40-2 37,-40 2-1,42 13 1,-42-13 0,42 9 0,-42-9 0,37 0 0,-37 0-2,42 15 2,-42-15 3,71-2-3,-71 2-1,70 4 1,-70-4 3,68 2-3,-68-2-5,54 7 5,-54-7 69,104 4-69,-104-4-33,107-13 33,-107 13-34,99-17 34,-99 17 1,116-27-1,-116 27-1,107-24 1,-107 24 67,93-20-67,-93 20-24,62 7 24,-62-7-43,54 2 43,-54-2 0,40-9 0,-40 9-1,36-15 1,-36 15 1,20-20-1,-20 20-1,17-11 1,-17 11 1,6-7-1,-6 7 1,2-13-1,-2 13-1,0-18 1,0 18 1,20-20-1,-20 20 1,11-28-1,-11 28-1,15-44 1,-15 44-2,11-36 2,-11 36 1,14-26-1,-14 26 0,8-11 0,-8 11 1,9-13-1,-9 13-1,14-11 1,-14 11-3,17-25 3,-17 25 45,3-35-45,-3 35-74,0 0-60</inkml:trace>
          <inkml:trace contextRef="#ctx0" brushRef="#br0" timeOffset="-15210.0268">-3630-2467 73,'0'-13'0,"0"13"2,2-15-2,-2 15 12,0-5-12,0 5-1,-2 11 1,2-11-3,-12-8 3,12 8 7,-5 13-7,5-13 7,-9 31-7,9-31 16,-8 48-16,8-48 7,8 64-7,-8-64 7,12 95-7,-12-95 10,31 75-10,-31-75 5,25 68-5,-25-68 12,37 40-12,-37-40 0,25 22 0,-25-22 4,42-2-4,-42 2 1,43-16-1,-43 16 4,39-28-4,-39 28 1,26-49-1,-26 49-2,11-75 2,-11 75 1,8-101-1,-8 101 0,9-104 0,-9 104-1,-6-70 1,6 70 0,-11-51 0,11 51 1,-9-27-1,9 27 1,-14-33-1,14 33 0,3-17 0,-3 17-2,-3-7 2,3 7 1,3 2-1,-3-2-1,-8-2 1,8 2 0,5 5 0,-5-5 0,-11 17 0,11-17 0,-3 7 0,3-7-2,0 6 2,0-6 0,14 14 0,-14-14 1,9 8-1,-9-8 1,5 12-1,-5-12-1,9 6 1,-9-6 1,0 7-1,0-7 0,-3-5 0,3 5 0,-6-4 0,6 4 0,6 2 0,-6-2 1,0 7-1,0-7-1,3 4 1,-3-4 0,6 11 0,-6-11 0,0 20 0,0-20 0,-6 13 0,6-13 0,-3 18 0,3-18 1,0 29-1,0-29 1,11 41-1,-11-41 1,12 49-1,-12-49 2,8 46-2,-8-46 2,0 22-2,0-22 1,-3 2-1,3-2-2,0 0 2,0 0-3,0 5 3,0-5-43,0 0-79</inkml:trace>
          <inkml:trace contextRef="#ctx0" brushRef="#br0" timeOffset="-14008.8246">-3151-2420 83,'-5'-2'0,"5"2"11,3-5-11,-3 5 20,-3 0-20,3 0 5,3 16-5,-3-16 8,8 53-8,-8-53 13,14 81-13,-14-81 1,11 93-1,-11-93 22,17 66-22,-17-66 2,15 35-2,-15-35 1,25 20-1,-25-20-1,6-2 1,-6 2 2,17-44-2,-17 44 1,22-73-1,-22 73 1,9-73-1,-9 73-2,8-57 2,-8 57-2,3-31 2,-3 31 2,5-9-2,-5 9-1,3-6 1,-3 6 1,17 2-1,-17-2-1,23 15 1,-23-15-1,28 46 1,-28-46 0,34 82 0,-34-82 1,17 44-1,-17-44 1,20 49-1,-20-49-1,5 46 1,-5-46 1,14 18-1,-14-18 0,17-3 0,-17 3-30,0 0-107</inkml:trace>
          <inkml:trace contextRef="#ctx0" brushRef="#br0" timeOffset="-13712.4241">-2716-2433 95,'9'11'0,"-9"-11"21,16 39-21,-16-39 4,20 69-4,-20-69 14,3 94-14,-3-94 23,3 67-23,-3-67-13,17 48 13,-17-48 10,3 35-10,-3-35 0,11 22 0,-11-22-1,0 0-152</inkml:trace>
          <inkml:trace contextRef="#ctx0" brushRef="#br0" timeOffset="-13556.4238">-2659-2590 137,'0'-11'0,"0"11"37,-3-11-37,3 11 1,0 0-176</inkml:trace>
          <inkml:trace contextRef="#ctx0" brushRef="#br0" timeOffset="-12885.6227">-2231-2312 85,'-16'-38'0,"16"38"35,-26-28-35,26 28-11,-25-29 11,25 29 2,-31 9-2,31-9 5,-37 55-5,37-55 1,-48 82-1,48-82-2,-17 83 2,17-83 1,23 66-1,-23-66 7,73 45-7,-73-45 13,102-3-13,-102 3 7,93-22-7,-93 22 1,42-55-1,-42 55 0,17-75 0,-17 75-60,-25-79 60,25 79 54,-48-75-54,48 75-1,-68-44 1,68 44-55,-56-7 55,56 7 1,-46 51-1,46-51 58,-17 68-58,17-68 1,15 97-1,-15-97-66,0 0-10</inkml:trace>
          <inkml:trace contextRef="#ctx0" brushRef="#br0" timeOffset="-12152.4214">-2024-2471 68,'0'-13'0,"0"13"3,0-20-3,0 20 3,8-9-3,-8 9 13,3-11-13,-3 11 5,-6-2-5,6 2 2,3 13-2,-3-13-10,8 7 10,-8-7 39,6 28-39,-6-28 10,9 45-10,-9-45 19,31 81-19,-31-81 5,28 104-5,-28-104 13,34 103-13,-34-103 8,17 62-8,-17-62 5,25 24-5,-25-24 5,14 3-5,-14-3 2,20-31-2,-20 31 6,14-69-6,-14 69 1,20-66-1,-20 66-9,-3-37 9,3 37 1,11-38-1,-11 38 1,12-26-1,-12 26 3,25-33-3,-25 33 40,39-29-40,-39 29-38,63-4 38,-63 4-8,59 48 8,-59-48 2,51 99-2,-51-99 3,33 106-3,-33-106 5,-5 119-5,5-119 2,0 0-201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5:14.573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DE1EAE2C-966F-498D-B60B-6D88F4C8D60F}" emma:medium="tactile" emma:mode="ink">
          <msink:context xmlns:msink="http://schemas.microsoft.com/ink/2010/main" type="writingRegion" rotatedBoundingBox="15562,5192 21764,5250 21753,6387 15551,6328"/>
        </emma:interpretation>
      </emma:emma>
    </inkml:annotationXML>
    <inkml:traceGroup>
      <inkml:annotationXML>
        <emma:emma xmlns:emma="http://www.w3.org/2003/04/emma" version="1.0">
          <emma:interpretation id="{6155CB8A-BEFC-4C9D-9F57-A2CEF99D8595}" emma:medium="tactile" emma:mode="ink">
            <msink:context xmlns:msink="http://schemas.microsoft.com/ink/2010/main" type="paragraph" rotatedBoundingBox="15562,5192 21764,5250 21753,6387 15551,6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E5B9F0-7884-4F00-BE95-23A1F2F94D17}" emma:medium="tactile" emma:mode="ink">
              <msink:context xmlns:msink="http://schemas.microsoft.com/ink/2010/main" type="line" rotatedBoundingBox="15562,5192 21764,5250 21753,6387 15551,6328"/>
            </emma:interpretation>
          </emma:emma>
        </inkml:annotationXML>
        <inkml:traceGroup>
          <inkml:annotationXML>
            <emma:emma xmlns:emma="http://www.w3.org/2003/04/emma" version="1.0">
              <emma:interpretation id="{A7B33267-F673-491F-B996-D0CC19442D89}" emma:medium="tactile" emma:mode="ink">
                <msink:context xmlns:msink="http://schemas.microsoft.com/ink/2010/main" type="inkWord" rotatedBoundingBox="15562,5192 18336,5218 18325,6354 15551,6328"/>
              </emma:interpretation>
              <emma:one-of disjunction-type="recognition" id="oneOf0">
                <emma:interpretation id="interp0" emma:lang="en-US" emma:confidence="0">
                  <emma:literal>Tuple,</emma:literal>
                </emma:interpretation>
                <emma:interpretation id="interp1" emma:lang="en-US" emma:confidence="0">
                  <emma:literal>Tuple</emma:literal>
                </emma:interpretation>
                <emma:interpretation id="interp2" emma:lang="en-US" emma:confidence="0">
                  <emma:literal>Tuples</emma:literal>
                </emma:interpretation>
                <emma:interpretation id="interp3" emma:lang="en-US" emma:confidence="0">
                  <emma:literal>Temple,</emma:literal>
                </emma:interpretation>
                <emma:interpretation id="interp4" emma:lang="en-US" emma:confidence="0">
                  <emma:literal>tuple,</emma:literal>
                </emma:interpretation>
              </emma:one-of>
            </emma:emma>
          </inkml:annotationXML>
          <inkml:trace contextRef="#ctx0" brushRef="#br0">-4604-3725 79,'-6'0'0,"6"0"0,3 0 0,-3 0 20,-8 4-20,8-4 7,-3 37-7,3-37 10,-3 71-10,3-71 7,14 93-7,-14-93 7,11 86-7,-11-86-45,12 86 45,-12-86 60,5 105-60,-5-105 5,15 75-5,-15-75-10,8 25 10,-8-25 10,0-3-10,0 3-5,0 0-140</inkml:trace>
          <inkml:trace contextRef="#ctx0" brushRef="#br0" timeOffset="343.2006">-4991-3785 24,'48'15'0,"-48"-15"66,65 14-66,-65-14 29,88 4-29,-88-4 22,110-2-22,-110 2 12,118-9-12,-118 9 4,82-11-4,-82 11-1,85-2 1,-85 2-3,42 24 3,-42-24-70,0 0-13</inkml:trace>
          <inkml:trace contextRef="#ctx0" brushRef="#br0" timeOffset="1185.6018">-4390-3474 93,'-2'4'0,"2"-4"5,-9 7-5,9-7 3,-14 33-3,14-33 5,0 53-5,0-53 5,20 77-5,-20-77 10,22 35-10,-22-35 7,34 42-7,-34-42 4,54 24-4,-54-24 1,31-13-1,-31 13 2,25-13-2,-25 13 0,20-37 0,-20 37 0,6-64 0,-6 64-54,5-64 54,-5 64 53,-5-42-53,5 42 0,3-16 0,-3 16 0,-15-13 0,15 13-40,-5-13 40,5 13-13,-9-5 13,9 5 53,-8-15-53,8 15-1,3 2 1,-3-2 1,3 7-1,-3-7-2,22 26 2,-22-26-48,11 44 48,-11-44 51,23 64-51,-23-64-53,39 84 53,-39-84 71,43 66-71,-43-66 8,51 40-8,-51-40 4,53 53-4,-53-53 3,37 20-3,-37-20 1,0 0-170</inkml:trace>
          <inkml:trace contextRef="#ctx0" brushRef="#br0" timeOffset="2090.4036">-3935-3490 73,'-6'3'0,"6"-3"9,14 35-9,-14-35 1,34 53-1,-34-53 32,48 110-32,-48-110 11,34 124-11,-34-124 5,51 183-5,-51-183 10,28 143-10,-28-143 1,11 97-1,-11-97-67,20 51 67,-20-51 66,0 0-66,0 0 2,6-51-2,-6 51 3,5-86-3,-5 86-1,-8-86 1,8 86 7,-6-108-7,6 108 5,-19-110-5,19 110-14,-3-97 14,3 97 1,8-106-1,-8 106 1,26-73-1,-26 73-1,28-44 1,-28 44-57,39 20 57,-39-20 55,45 64-55,-45-64 1,51 83-1,-51-83 2,45 75-2,-45-75 5,17 29-5,-17-29 4,-5 18-4,5-18 4,-45 9-4,45-9 1,-82-11-1,82 11 1,-99-34-1,99 34 0,-54-24 0,54 24-12,0 0-136</inkml:trace>
          <inkml:trace contextRef="#ctx0" brushRef="#br0" timeOffset="2761.2045">-3421-3820 76,'-3'-5'0,"3"5"8,3 9-8,-3-9 5,16 46-5,-16-46-6,26 78 6,-26-78 40,20 163-40,-20-163 17,22 156-17,-22-156 95,14 126-95,-14-126-78,26 71 78,-26-71 0,25 28 0,-25-28-1,0 0-155</inkml:trace>
          <inkml:trace contextRef="#ctx0" brushRef="#br0" timeOffset="3400.8059">-3215-3329 95,'31'25'0,"-31"-25"5,59 17-5,-59-17 1,73-6-1,-73 6 18,79-25-18,-79 25 10,57-28-10,-57 28 8,39-24-8,-39 24 3,23-51-3,-23 51 0,-6-33 0,6 33-60,-34-29 60,34 29 60,-59-7-60,59 7 1,-85 9-1,85-9-4,-76 47 4,76-47-63,-17 44 63,17-44 62,0 53-62,0-53 1,26 66-1,-26-66 5,59 64-5,-59-64 27,93 31-27,-93-31 21,110 33-21,-110-33 13,116-3-13,-116 3 2,82-15-2,-82 15-2,0 0-201</inkml:trace>
          <inkml:trace contextRef="#ctx0" brushRef="#br0" timeOffset="4586.4072">-2281-3324 87,'8'0'0,"-8"0"10,11 9-10,-11-9 22,12 46-22,-12-46 10,5 97-10,-5-97 6,3 150-6,-3-150 2,17 108-2,-17-108 2,0 0-141</inkml:trace>
        </inkml:traceGroup>
        <inkml:traceGroup>
          <inkml:annotationXML>
            <emma:emma xmlns:emma="http://www.w3.org/2003/04/emma" version="1.0">
              <emma:interpretation id="{1FF59442-CD21-4811-9975-4446BE27AB43}" emma:medium="tactile" emma:mode="ink">
                <msink:context xmlns:msink="http://schemas.microsoft.com/ink/2010/main" type="inkWord" rotatedBoundingBox="18616,5261 21763,5291 21756,6016 18609,5986"/>
              </emma:interpretation>
              <emma:one-of disjunction-type="recognition" id="oneOf1">
                <emma:interpretation id="interp5" emma:lang="en-US" emma:confidence="1">
                  <emma:literal>Record</emma:literal>
                </emma:interpretation>
                <emma:interpretation id="interp6" emma:lang="en-US" emma:confidence="0">
                  <emma:literal>Reword</emma:literal>
                </emma:interpretation>
                <emma:interpretation id="interp7" emma:lang="en-US" emma:confidence="0">
                  <emma:literal>Records</emma:literal>
                </emma:interpretation>
                <emma:interpretation id="interp8" emma:lang="en-US" emma:confidence="0">
                  <emma:literal>Ripcord</emma:literal>
                </emma:interpretation>
                <emma:interpretation id="interp9" emma:lang="en-US" emma:confidence="0">
                  <emma:literal>record</emma:literal>
                </emma:interpretation>
              </emma:one-of>
            </emma:emma>
          </inkml:annotationXML>
          <inkml:trace contextRef="#ctx0" brushRef="#br0" timeOffset="5397.6094">-1937-3761 76,'8'2'0,"-8"-2"5,3 3-5,-3-3 15,9 15-15,-9-15-7,11 42 7,-11-42 25,25 112-25,-25-112 14,37 135-14,-37-135 11,28 119-11,-28-119 16,20 97-16,-20-97 2,6 49-2,-6-49-4,3 8 4,-3-8 0,0-22 0,0 22-8,0 0-137</inkml:trace>
          <inkml:trace contextRef="#ctx0" brushRef="#br0" timeOffset="29608.852">-1909-3710 78,'3'0'0,"-3"0"3,6-2-3,-6 2 34,5-5-34,-5 5 15,14 0-15,-14 0 10,0-4-10,0 4 3,12-2-3,-12 2 16,19-7-16,-19 7-2,26-2 2,-26 2 3,20-9-3,-20 9 3,17-11-3,-17 11 3,25 0-3,-25 0 0,25 2 0,-25-2 0,34-13 0,-34 13-1,34 13 1,-34-13 3,26 5-3,-26-5 2,25-11-2,-25 11 1,31-11-1,-31 11 1,28 0-1,-28 0 0,17 13 0,-17-13-1,20 15 1,-20-15-1,17 14 1,-17-14 37,20 13-37,-20-13-7,16 6 7,-16-6-29,12 16 29,-12-16 0,0 9 0,0-9 0,0 13 0,0-13 37,8 15-37,-8-15-1,-3 18 1,3-18-35,3 24 35,-3-24 0,-5 29 0,5-29 0,-26 40 0,26-40 1,-22 33-1,22-33 24,-26 24-24,26-24 36,-22 4-36,22-4-60,-20 9 60,20-9 0,-26 0 0,26 0-1,-25 7 1,25-7 1,-34 17-1,34-17 30,-34 7-30,34-7 0,-42 13 0,42-13-29,-23 5 29,23-5 0,-19-5 0,19 5-1,-12 5 1,12-5 1,-5-9-1,5 9 27,-12 0-27,12 0-27,-8 0 27,8 0 0,-8 2 0,8-2 0,0 2 0,0-2 0,2 2 0,-2-2 29,6 3-29,-6-3-28,6 15 28,-6-15-2,11 4 2,-11-4 0,17 22 0,-17-22-1,39 20 1,-39-20 2,57 22-2,-57-22 30,48 33-30,-48-33-7,68 29 7,-68-29-5,56 22 5,-56-22 4,39 27-4,-39-27-4,34 24 4,-34-24-5,0 0-182</inkml:trace>
          <inkml:trace contextRef="#ctx0" brushRef="#br0" timeOffset="29718.0522">-1378-3196 94,'0'0'-94</inkml:trace>
          <inkml:trace contextRef="#ctx0" brushRef="#br0" timeOffset="30685.2539">-1000-3326 92,'23'0'0,"-23"0"15,14-7-15,-14 7 17,22-7-17,-22 7 6,17-24-6,-17 24 1,3-22-1,-3 22 1,3-31-1,-3 31 0,-14-42 0,14 42-2,-31-24 2,31 24 2,-62-13-2,62 13-2,-60 0 2,60 0-1,-53 17 1,53-17 0,-29 23 0,29-23 1,-33 26-1,33-26 0,-20 31 0,20-31-1,-20 29 1,20-29 0,-3 28 0,3-28 0,3 27 0,-3-27 2,20 37-2,-20-37-50,31 35 50,-31-35 73,37 38-73,-37-38 15,48 33-15,-48-33 9,76 18-9,-76-18 24,84-5-24,-84 5-12,57-15 12,-57 15 1,48-2-1,-48 2 1,0 0-193</inkml:trace>
          <inkml:trace contextRef="#ctx0" brushRef="#br0" timeOffset="31574.4554">-506-3412 87,'-14'0'0,"14"0"8,-26-5-8,26 5 2,-22-13-2,22 13-12,-20 2 12,20-2 14,-28 2-14,28-2 7,-51 20-7,51-20 4,-48 31-4,48-31 5,-14 29-5,14-29 2,-11 35-2,11-35 6,2 40-6,-2-40 10,51 55-10,-51-55 20,54 57-20,-54-57 15,39 29-15,-39-29 30,40 20-30,-40-20-23,54-7 23,-54 7 1,45-4-1,-45 4-3,0 0-170</inkml:trace>
          <inkml:trace contextRef="#ctx0" brushRef="#br0" timeOffset="32011.2562">-286-3419 74,'-17'0'0,"17"0"25,-8 9-25,8-9 8,-17 20-8,17-20 3,-17 44-3,17-44-3,8 68 3,-8-68 11,34 73-11,-34-73 12,79 44-12,-79-44 9,71 9-9,-71-9-68,79-20 68,-79 20 74,53-40-74,-53 40-2,14-81 2,-14 81 12,-8-71-12,8 71-1,-57-95 1,57 95 1,-67-35-1,67 35-1,-60 15 1,60-15 11,-56 51-11,56-51 3,0 0-171</inkml:trace>
          <inkml:trace contextRef="#ctx0" brushRef="#br0" timeOffset="32853.6576">129-3509 71,'3'-5'0,"-3"5"12,-3-11-12,3 11 5,8 5-5,-8-5 3,0 11-3,0-11 5,-11 30-5,11-30 22,0 31-22,0-31 16,3 53-16,-3-53 10,17 80-10,-17-80 16,11 101-16,-11-101 5,14 73-5,-14-73 3,23 31-3,-23-31 1,22-9-1,-22 9 1,29-24-1,-29 24 1,28-73-1,-28 73 0,14-86 0,-14 86 0,20-55 0,-20 55 0,11-20 0,-11 20 0,0-11 0,0 11 0,8-7 0,-8 7 0,29 9 0,-29-9 0,39 11 0,-39-11-1,51 27 1,-51-27 1,34 30-1,-34-30 0,45 18 0,-45-18-2,0 0-167</inkml:trace>
          <inkml:trace contextRef="#ctx0" brushRef="#br0" timeOffset="33680.4591">826-3315 80,'-23'-14'0,"23"14"7,-28-8-7,28 8 2,-31-3-2,31 3-1,-39-2 1,39 2 5,-34 7-5,34-7 8,-31 22-8,31-22 14,-31 26-14,31-26-4,-17 53 4,17-53 10,-12 62-10,12-62 14,3 42-14,-3-42 71,26 26-71,-26-26-45,45 7 45,-45-7 5,65-9-5,-65 9-1,79-22 1,-79 22 1,73-59-1,-73 59 1,45-95-1,-45 95 1,20-88-1,-20 88-2,8-86 2,-8 86-12,-31-93 12,31 93-18,-14-82 18,14 82-3,-8-44 3,8 44-2,-9-31 2,9 31 0,0-8 0,0 8 1,-14-3-1,14 3-1,-11 9 1,11-9-1,-8 31 1,8-31 2,2 44-2,-2-44-43,9 71 43,-9-71 69,22 114-69,-22-114 23,31 124-23,-31-124 22,29 132-22,-29-132 22,48 71-22,-48-71-3,59 44 3,-59-44 3,56 37-3,-56-37 1,60 24-1,-60-24 0,39-11 0,-39 11-2,0 0-222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18.861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200C6FE1-B0F2-463E-A843-C1436C2F5FBC}" emma:medium="tactile" emma:mode="ink">
          <msink:context xmlns:msink="http://schemas.microsoft.com/ink/2010/main" type="writingRegion" rotatedBoundingBox="20316,10349 21193,6876 22709,7259 21832,10731"/>
        </emma:interpretation>
      </emma:emma>
    </inkml:annotationXML>
    <inkml:traceGroup>
      <inkml:annotationXML>
        <emma:emma xmlns:emma="http://www.w3.org/2003/04/emma" version="1.0">
          <emma:interpretation id="{544D7554-EFE6-4DFC-B9AF-E064395E12A4}" emma:medium="tactile" emma:mode="ink">
            <msink:context xmlns:msink="http://schemas.microsoft.com/ink/2010/main" type="paragraph" rotatedBoundingBox="20316,10349 21193,6876 22709,7259 21832,107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1557CD-B007-40E2-951B-62951864FE1F}" emma:medium="tactile" emma:mode="ink">
              <msink:context xmlns:msink="http://schemas.microsoft.com/ink/2010/main" type="line" rotatedBoundingBox="20316,10349 21193,6876 22709,7259 21832,10731"/>
            </emma:interpretation>
          </emma:emma>
        </inkml:annotationXML>
        <inkml:traceGroup>
          <inkml:annotationXML>
            <emma:emma xmlns:emma="http://www.w3.org/2003/04/emma" version="1.0">
              <emma:interpretation id="{8FD69E58-B4E2-4A6F-B54E-2693339844BB}" emma:medium="tactile" emma:mode="ink">
                <msink:context xmlns:msink="http://schemas.microsoft.com/ink/2010/main" type="inkWord" rotatedBoundingBox="21297,8465 21667,6996 22340,7166 21969,8634"/>
              </emma:interpretation>
              <emma:one-of disjunction-type="recognition" id="oneOf0">
                <emma:interpretation id="interp0" emma:lang="en-US" emma:confidence="0">
                  <emma:literal>8:</emma:literal>
                </emma:interpretation>
                <emma:interpretation id="interp1" emma:lang="en-US" emma:confidence="0">
                  <emma:literal>0°:</emma:literal>
                </emma:interpretation>
                <emma:interpretation id="interp2" emma:lang="en-US" emma:confidence="0">
                  <emma:literal>8°:</emma:literal>
                </emma:interpretation>
                <emma:interpretation id="interp3" emma:lang="en-US" emma:confidence="0">
                  <emma:literal>8.</emma:literal>
                </emma:interpretation>
                <emma:interpretation id="interp4" emma:lang="en-US" emma:confidence="0">
                  <emma:literal>0.</emma:literal>
                </emma:interpretation>
              </emma:one-of>
            </emma:emma>
          </inkml:annotationXML>
          <inkml:trace contextRef="#ctx0" brushRef="#br0">1464-1066 73,'-6'2'0,"6"-2"8,-14 0-8,14 0-6,-28 13 6,28-13 26,-37 22-26,37-22 3,-8 22-3,8-22 17,22 53-17,-22-53-16,31 66 16,-31-66 13,34 46-13,-34-46-2,26 9 2,-26-9-12,36-20 12,-36 20 4,31-77-4,-31 77 0,6-84 0,-6 84 1,-17-68-1,17 68 1,-28-44-1,28 44-16,-23-9 16,23 9 36,-17 33-36,17-33 0,0 0-130</inkml:trace>
          <inkml:trace contextRef="#ctx0" brushRef="#br0" timeOffset="780.0013">1314-423 77,'3'-11'0,"-3"11"22,20-2-22,-20 2 25,20-11-25,-20 11-24,8-11 24,-8 11-13,6-6 13,-6 6 3,2 22-3,-2-22 17,3 11-17,-3-11 11,-8-3-11,8 3 11,3 5-11,-3-5 7,-17-16-7,17 16 4,-6-19-4,6 19 3,-3 6-3,3-6 15,-5 5-15,5-5 0,0 0-158</inkml:trace>
          <inkml:trace contextRef="#ctx0" brushRef="#br0" timeOffset="-842.4015">1286-1922 65,'6'-4'0,"-6"4"28,-9 2-28,9-2 2,-28 2-2,28-2 2,-31 7-2,31-7-11,-34 15 11,34-15 4,-39 27-4,39-27 2,-34 39-2,34-39 3,-37 58-3,37-58 3,-34 48-3,34-48 17,-17 33-17,17-33 1,6 20-1,-6-20 0,11 26 0,-11-26 2,25 42-2,-25-42 5,40 44-5,-40-44 9,48 42-9,-48-42 5,54 33-5,-54-33 1,70 16-1,-70-16 2,76-5-2,-76 5-1,74-24 1,-74 24 0,45-48 0,-45 48 2,25-66-2,-25 66 0,23-69 0,-23 69-58,3-79 58,-3 79 2,5-82-2,-5 82 62,-14-59-62,14 59 9,-31-36-9,31 36 7,-28-8-7,28 8 1,-59-5-1,59 5-1,-82 11 1,82-11-1,0 0-161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3.10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ED79C395-FF66-4272-983E-6A78F449AE79}" emma:medium="tactile" emma:mode="ink">
          <msink:context xmlns:msink="http://schemas.microsoft.com/ink/2010/main" type="inkDrawing" rotatedBoundingBox="2252,17099 3989,14722 4044,14762 2307,17140" semanticType="callout" shapeName="Other">
            <msink:sourceLink direction="with" ref="{ABC1D1D4-D5CB-4DDD-A24D-0D0BCCC6E846}"/>
          </msink:context>
        </emma:interpretation>
      </emma:emma>
    </inkml:annotationXML>
    <inkml:trace contextRef="#ctx0" brushRef="#br0">1733 0 38,'-6'6'0,"6"-6"20,0 16-20,0-16 22,-8 2-22,8-2 9,-6 11-9,6-11 3,-3 9-3,3-9 17,-20 11-17,20-11 12,-19 15-12,19-15-47,-20 11 47,20-11 73,-26 20-73,26-20 12,-22 18-12,22-18 10,-23 24-10,23-24 7,-22 35-7,22-35 3,-34 38-3,34-38 4,-34 64-4,34-64 5,-45 64-5,45-64 5,-48 55-5,48-55 1,-54 59-1,54-59 3,-36 40-3,36-40 1,-40 44-1,40-44-2,-45 58 2,45-58 0,-28 64 0,28-64 1,-40 57-1,40-57 1,-37 62-1,37-62 2,-39 52-2,39-52-4,-40 58 4,40-58 1,-39 64-1,39-64 0,-40 55 0,40-55 1,-25 44-1,25-44 1,-25 46-1,25-46-2,-34 51 2,34-51 10,-48 55-10,48-55-4,-48 46 4,48-46-4,-65 64 4,65-64-3,-59 84 3,59-84 33,-51 75-33,51-75-20,-45 44 20,45-44-4,-43 51 4,43-51-4,-39 53 4,39-53-3,-34 55 3,34-55 0,-40 75 0,40-75-1,-25 40 1,25-40 0,-17 30 0,17-30 0,-31 25 0,31-25 1,-20 20-1,20-20 1,-25 44-1,25-44-3,-26 48 3,26-48 0,-39 66 0,39-66 1,-25 53-1,25-53-1,-34 42 1,34-42 1,-37 46-1,37-46 2,-23 40-2,23-40-2,-28 24 2,28-24 13,-22 42-13,22-42-6,-29 53 6,29-53-5,-17 35 5,17-35 0,-2 18 0,2-18 31,-3-2-31,3 2 0,3 4 0,-3-4-55,0 0-120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8:33.497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9F1A03CD-76E7-4A4C-B7DE-D598D437B9E6}" emma:medium="tactile" emma:mode="ink">
          <msink:context xmlns:msink="http://schemas.microsoft.com/ink/2010/main" type="inkDrawing"/>
        </emma:interpretation>
      </emma:emma>
    </inkml:annotationXML>
    <inkml:trace contextRef="#ctx0" brushRef="#br0">1185 102 35,'-3'-8'0,"3"8"12,11-11-12,-11 11 18,0-6-18,0 6 22,-11-22-22,11 22 4,-4-8-4,4 8 3,-3-22-3,3 22 3,-11-5-3,11 5 5,-21-17-5,21 17 12,-31 3-12,31-3-2,-46 8 2,46-8 4,-46-5-4,46 5 2,-25 13-2,25-13 1,-45 14-1,45-14 3,-57 14-3,57-14 2,-66 33-2,66-33 2,-85 41-2,85-41 3,-74 52-3,74-52 3,-67 47-3,67-47-42,-52 36 42,52-36 41,-36 36-41,36-36 1,-49 46-1,49-46 1,-46 44-1,46-44 1,-56 53-1,56-53 1,-60 63-1,60-63 4,-56 49-4,56-49 0,-42 44 0,42-44 2,-46 36-2,46-36 0,-39 30 0,39-30 2,-31 33-2,31-33 0,-21 47 0,21-47 4,-22 85-4,22-85 7,-21 66-7,21-66 4,-17 55-4,17-55 2,-4 61-2,4-61 0,0 46 0,0-46 2,25 50-2,-25-50 0,42 55 0,-42-55 7,42 58-7,-42-58 2,32 57-2,-32-57 62,39 36-62,-39-36-59,42 58 59,-42-58 1,49 27-1,-49-27 1,46 61-1,-46-61 2,49 27-2,-49-27 1,35 39-1,-35-39 2,57 44-2,-57-44 5,49 24-5,-49-24-7,60 25 7,-60-25 12,84 25-12,-84-25 7,74 14-7,-74-14-7,46 16 7,-46-16-4,60 25 4,-60-25 1,84 14-1,-84-14 2,70 30-2,-70-30 44,64 3-44,-64-3-40,63-6 40,-63 6-6,70-5 6,-70 5 1,46 0-1,-46 0 1,67-11-1,-67 11 2,70-20-2,-70 20 10,64-22-10,-64 22-5,49-16 5,-49 16-9,46-22 9,-46 22 1,49-14-1,-49 14 3,39-22-3,-39 22 3,31-27-3,-31 27 38,46-33-38,-46 33-44,39-36 44,-39 36 0,39-36 0,-39 36 2,24-27-2,-24 27 4,7-33-4,-7 33 39,4-20-39,-4 20-45,14-22 45,-14 22 0,28-27 0,-28 27 2,7-50-2,-7 50 2,18-57-2,-18 57 40,-7-63-40,7 63-38,-11-66 38,11 66-7,-7-64 7,7 64 0,-4-66 0,4 66 3,-3-79-3,3 79 45,-4-58-45,4 58-45,0-80 45,0 80-4,-24-71 4,24 71 0,-25-50 0,25 50 3,-10-46-3,10 46 12,0-50-12,0 50-14,-18-38 14,18 38-1,-35-39 1,35 39 0,-28-44 0,28 44 1,-39-36-1,39 36 4,-46-49-4,46 49-11,-21-44 11,21 44 7,-28-41-7,28 41-5,0 0-178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8:33.965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12D52452-395F-47A5-A92F-68CBAD632A73}" emma:medium="tactile" emma:mode="ink">
          <msink:context xmlns:msink="http://schemas.microsoft.com/ink/2010/main" type="inkDrawing"/>
        </emma:interpretation>
      </emma:emma>
    </inkml:annotationXML>
    <inkml:trace contextRef="#ctx0" brushRef="#br0">1306 101 178,'-60'-17'0,"60"17"3,-39-19-3,39 19 5,-31-36-5,31 36 1,-18-5-1,18 5 4,-60-14-4,60 14-12,-52-3 12,52 3 2,-60 14-2,60-14 2,-50 6-2,50-6 3,-35 0-3,35 0 2,-35-14-2,35 14-11,-32-11 11,32 11 3,-56 0-3,56 0 1,-42-6-1,42 6 5,-32 0-5,32 0 0,-24 6 0,24-6 4,-32 0-4,32 0-14,-28 0 14,28 0 5,-28 3-5,28-3 2,-53 30-2,53-30-2,-78 36 2,78-36 1,-56 30-1,56-30 0,-60 36 0,60-36-1,-56 30 1,56-30 1,-53 36-1,53-36 5,-81 49-5,81-49-5,-74 69 5,74-69 9,-81 77-9,81-77-13,0 0-165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51:32.958"/>
    </inkml:context>
    <inkml:brush xml:id="br0">
      <inkml:brushProperty name="width" value="0.10583" units="cm"/>
      <inkml:brushProperty name="height" value="0.10583" units="cm"/>
      <inkml:brushProperty name="color" value="#494429"/>
      <inkml:brushProperty name="fitToCurve" value="1"/>
    </inkml:brush>
  </inkml:definitions>
  <inkml:traceGroup>
    <inkml:annotationXML>
      <emma:emma xmlns:emma="http://www.w3.org/2003/04/emma" version="1.0">
        <emma:interpretation id="{4283643D-C6D8-4C8A-8167-BE7B4AEAE584}" emma:medium="tactile" emma:mode="ink">
          <msink:context xmlns:msink="http://schemas.microsoft.com/ink/2010/main" type="inkDrawing" rotatedBoundingBox="5053,42908 11161,44487 10998,45118 4889,43540" semanticType="callout" shapeName="Other"/>
        </emma:interpretation>
      </emma:emma>
    </inkml:annotationXML>
    <inkml:trace contextRef="#ctx0" brushRef="#br0">0 240 39,'461'-212'0,"-461"212"21,731-148-21,-731 148-39,1084 275 39,-1084-275 70,921 614-70,-921-614 5,867 402-5,-867-402 4,867 254-4,-867-254 15,759 127-15,-759-127 1,379-63-1,-379 63 0,163-148 0,-163 148 2,-27 84-2,27-84 0,-163-84 0,163 84-4,0 0-110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51:32.599"/>
    </inkml:context>
    <inkml:brush xml:id="br0">
      <inkml:brushProperty name="width" value="0.10583" units="cm"/>
      <inkml:brushProperty name="height" value="0.10583" units="cm"/>
      <inkml:brushProperty name="color" value="#494429"/>
      <inkml:brushProperty name="fitToCurve" value="1"/>
    </inkml:brush>
  </inkml:definitions>
  <inkml:traceGroup>
    <inkml:annotationXML>
      <emma:emma xmlns:emma="http://www.w3.org/2003/04/emma" version="1.0">
        <emma:interpretation id="{0296EB62-F8CB-4FBD-9E45-AEC99257DBF2}" emma:medium="tactile" emma:mode="ink">
          <msink:context xmlns:msink="http://schemas.microsoft.com/ink/2010/main" type="inkDrawing" rotatedBoundingBox="5254,43006 6004,52133 5486,52176 4736,43049" semanticType="callout" shapeName="Other"/>
        </emma:interpretation>
      </emma:emma>
    </inkml:annotationXML>
    <inkml:trace contextRef="#ctx0" brushRef="#br0">0 0 38,'27'402'0,"-27"-402"12,0 529-12,0-529 15,108 847-15,-108-847-41,244 1228 41,-244-1228 63,189 1333-63,-189-1333 5,190 1503-5,-190-1503 3,136 1249-3,-136-1249 3,0 952-3,0-952-15,-190 656 15,190-656 6,-136 297-6,136-297 3,-27 148-3,27-148-56,0 0 20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0T14:55:42.065"/>
    </inkml:context>
    <inkml:brush xml:id="br0">
      <inkml:brushProperty name="width" value="0.10583" units="cm"/>
      <inkml:brushProperty name="height" value="0.10583" units="cm"/>
      <inkml:brushProperty name="color" value="#938953"/>
      <inkml:brushProperty name="fitToCurve" value="1"/>
    </inkml:brush>
  </inkml:definitions>
  <inkml:traceGroup>
    <inkml:annotationXML>
      <emma:emma xmlns:emma="http://www.w3.org/2003/04/emma" version="1.0">
        <emma:interpretation id="{0E4381A6-EAC1-4621-AA58-6422CB6301DC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4.634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53531F13-18D2-46C0-9506-443969D5CE5F}" emma:medium="tactile" emma:mode="ink">
          <msink:context xmlns:msink="http://schemas.microsoft.com/ink/2010/main" type="inkDrawing" rotatedBoundingBox="3942,14853 4846,17243 4768,17272 3864,14883" semanticType="callout" shapeName="Other">
            <msink:sourceLink direction="with" ref="{ABC1D1D4-D5CB-4DDD-A24D-0D0BCCC6E846}"/>
          </msink:context>
        </emma:interpretation>
      </emma:emma>
    </inkml:annotationXML>
    <inkml:trace contextRef="#ctx0" brushRef="#br0">1 0 60,'0'2'0,"0"-2"-36,11 13 36,-11-13 65,12 22-65,-12-22 1,17 46-1,-17-46 27,31 84-27,-31-84 15,39 104-15,-39-104 11,31 110-11,-31-110 15,34 126-15,-34-126 7,40 99-7,-40-99 8,45 110-8,-45-110 3,39 102-3,-39-102 2,48 99-2,-48-99 4,17 97-4,-17-97 5,17 88-5,-17-88 5,26 60-5,-26-60 4,19 64-4,-19-64 4,29 92-4,-29-92-5,22 93 5,-22-93 6,28 66-6,-28-66 0,17 59 0,-17-59-2,17 49 2,-17-49-2,23 60 2,-23-60 59,28 70-59,-28-70-46,34 90 46,-34-90-6,39 82 6,-39-82-2,31 79 2,-31-79 1,31 64-1,-31-64 2,34 44-2,-34-44 3,9 27-3,-9-27 21,22 37-21,-22-37 0,17 38 0,-17-38-1,20 44 1,-20-44-15,28 86 15,-28-86-6,40 48 6,-40-48-1,17 18 1,-17-18-1,3 2 1,-3-2-1,2 3 1,-2-3 0,0 2 0,0-2-2,-5-5 2,5 5 0,5 7 0,-5-7 1,9 0-1,-9 0 1,0-7-1,0 7-4,-3 5 4,3-5-8,0 0-184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6.75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8B6487B6-F2CC-4073-A189-B1F2BB39609B}" emma:medium="tactile" emma:mode="ink">
          <msink:context xmlns:msink="http://schemas.microsoft.com/ink/2010/main" type="inkDrawing" rotatedBoundingBox="2195,13136 3758,11944 3822,12027 2258,13220" semanticType="callout" shapeName="Other">
            <msink:sourceLink direction="with" ref="{ABC1D1D4-D5CB-4DDD-A24D-0D0BCCC6E846}"/>
          </msink:context>
        </emma:interpretation>
      </emma:emma>
    </inkml:annotationXML>
    <inkml:trace contextRef="#ctx0" brushRef="#br0">1529 3 30,'3'-6'0,"-3"6"18,-3-5-18,3 5 21,-8 2-21,8-2 5,-14 11-5,14-11 14,-12 16-14,12-16 10,-25 20-10,25-20-11,-34 33 11,34-33-4,-53 33 4,53-33 28,-74 53-28,74-53 7,-56 55-7,56-55 5,-79 57-5,79-57 5,-85 66-5,85-66 5,-85 66-5,85-66 5,-59 53-5,59-53 5,-79 36-5,79-36 8,-96 39-8,96-39 3,-82 60-3,82-60 50,-59 53-50,59-53 29,-62 46-29,62-46 1,-62 27-1,62-27-1,-57 37 1,57-37-32,-62 55 32,62-55-34,-62 55 34,62-55 0,-82 80 0,82-80-2,-79 70 2,79-70 68,-59 53-68,59-53-34,-42 22 34,42-22-29,-31 38 29,31-38 0,-17 6 0,17-6 0,3 5 0,-3-5-1,0 4 1,0-4 0,2-4 0,-2 4-1,-2 15 1,2-15 1,-6 31-1,6-31 1,-3 18-1,3-18-1,-11 19 1,11-19 0,3 7 0,-3-7-3,0 0-163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8.253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6D4DCC32-65E1-41C8-B15B-BACB0C2EDB21}" emma:medium="tactile" emma:mode="ink">
          <msink:context xmlns:msink="http://schemas.microsoft.com/ink/2010/main" type="inkDrawing" rotatedBoundingBox="3869,12002 4812,13732 4713,13786 3769,12056" semanticType="callout" shapeName="Other">
            <msink:sourceLink direction="with" ref="{ABC1D1D4-D5CB-4DDD-A24D-0D0BCCC6E846}"/>
          </msink:context>
        </emma:interpretation>
      </emma:emma>
    </inkml:annotationXML>
    <inkml:trace contextRef="#ctx0" brushRef="#br0">-5-2 39,'6'-2'0,"-6"2"12,-6 11-12,6-11 17,3 20-17,-3-20 14,25 46-14,-25-46 14,42 51-14,-42-51 11,51 81-11,-51-81 25,57 115-25,-57-115 19,51 108-19,-51-108 8,36 70-8,-36-70 9,43 104-9,-43-104 10,50 93-10,-50-93 12,57 86-12,-57-86 40,42 88-40,-42-88-1,31 88 1,-31-88-17,26 71 17,-26-71-2,33 22 2,-33-22-1,34 30 1,-34-30 3,34 45-3,-34-45 2,31 72-2,-31-72 2,37 80-2,-37-80 3,25 88-3,-25-88 6,23 53-6,-23-53 0,14 44 0,-14-44 1,20 29-1,-20-29 0,31 26 0,-31-26 1,25 37-1,-25-37-2,17 25 2,-17-25 31,14 11-31,-14-11-30,3 4 30,-3-4-12,34 5 12,-34-5-11,25 8 11,-25-8-9,37 29 9,-37-29-14,51 60 14,-51-60-20,0 0-140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29.280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AC1F3A3A-F4AD-44D4-BA98-B4FF645CD73D}" emma:medium="tactile" emma:mode="ink">
          <msink:context xmlns:msink="http://schemas.microsoft.com/ink/2010/main" type="inkDrawing" rotatedBoundingBox="21446,10595 21507,14970 21323,14973 21263,10598" semanticType="verticalRange" shapeName="Other">
            <msink:sourceLink direction="with" ref="{7FDA82A7-E0B4-4DC4-B66B-E01C1FC0FF2C}"/>
            <msink:sourceLink direction="with" ref="{8568EFE8-8542-41A3-8498-5F22322CD653}"/>
            <msink:destinationLink direction="with" ref="{55B9D1B4-FB05-4BE7-B7B7-DC3558030EF0}"/>
            <msink:destinationLink direction="with" ref="{70ABFB34-2A2B-487F-AA47-52D928395546}"/>
            <msink:destinationLink direction="with" ref="{18C297C3-B690-4C24-BC82-230DCDC1F78C}"/>
            <msink:destinationLink direction="with" ref="{EA3FDF18-6C48-4CA0-B05A-CB4CA362954B}"/>
          </msink:context>
        </emma:interpretation>
      </emma:emma>
    </inkml:annotationXML>
    <inkml:trace contextRef="#ctx0" brushRef="#br0">144-3 36,'-5'0'0,"5"0"24,-6 11-24,6-11 8,-6 2-8,6-2 4,6 7-4,-6-7 51,-3 20-51,3-20-28,-6 26 28,6-26 4,3 24-4,-3-24 10,-5 45-10,5-45 7,-17 50-7,17-50 3,-20 42-3,20-42 7,-9 44-7,9-44 7,-5 55-7,5-55 6,-9 62-6,9-62 12,-5 93-12,5-93 8,-6 64-8,6-64 3,-17 66-3,17-66 0,-3 59 0,3-59 72,-5 51-72,5-51-30,-14 53 30,14-53-36,-3 53 36,3-53-2,-3 40 2,3-40-1,-3 59 1,3-59 2,-8 62-2,8-62-2,8 82 2,-8-82 2,3 92-2,-3-92 4,6 66-4,-6-66 1,2 69-1,-2-69 32,15 61-32,-15-61-31,5 64 31,-5-64 0,6 56 0,-6-56 0,-9 94 0,9-94-1,6 117 1,-6-117 24,0 100-24,0-100 8,11 94-8,-11-94-30,26 84 30,-26-84 2,2 55-2,-2-55-1,9 64 1,-9-64 19,8 93-19,-8-93-20,6 99 20,-6-99 1,9 91-1,-9-91 1,22 77-1,-22-77-1,3 84 1,-3-84 0,-9 77 0,9-77 23,-19 59-23,19-59 11,-6 93-11,6-93-12,-8 79 12,8-79-22,2 75 22,-2-75 1,3 73-1,-3-73-1,9 77 1,-9-77 21,-6 71-21,6-71 34,-3 57-34,3-57-54,-8 57 54,8-57 0,0 100 0,0-100 0,5 86 0,-5-86-1,23 66 1,-23-66 31,20 42-31,-20-42-10,5 20 10,-5-20-20,6 22 20,-6-22 1,-3 22-1,3-22-1,-5 22 1,5-22-1,-6 40 1,6-40 2,-9 57-2,9-57-2,-5 44 2,5-44 57,-14 26-57,14-26-39,-9 31 39,9-31-17,0 36 17,0-36 1,-8 24-1,8-24 0,-3 31 0,3-31 0,3 44 0,-3-44 28,5 46-28,-5-46-11,-2 38 11,2-38-17,-3 26 17,3-26-1,5 27 1,-5-27 1,-14 30-1,14-30 25,-8 22-25,8-22-4,-3 18 4,3-18-23,6 55 23,-6-55 2,5 62-2,-5-62 0,6 40 0,-6-40 33,3 26-33,-3-26-34,-6 24 34,6-24-1,-25 3 1,25-3-84,0 0-7</inkml:trace>
    <inkml:trace contextRef="#ctx0" brushRef="#br0" timeOffset="-22510.8389">-11 127 46,'0'0'0,"0"0"16,6-2-16,-6 2 11,-6 11-11,6-11 25,-6 31-25,6-31-1,-8 17 1,8-17-3,-6 20 3,6-20 17,6 22-17,-6-22 8,-9 14-8,9-14 7,-2 39-7,2-39 10,0 0-146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9:45.361"/>
    </inkml:context>
    <inkml:brush xml:id="br0">
      <inkml:brushProperty name="width" value="0.07938" units="cm"/>
      <inkml:brushProperty name="height" value="0.07938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B28213C8-A58C-46E7-9129-735A81104598}" emma:medium="tactile" emma:mode="ink">
          <msink:context xmlns:msink="http://schemas.microsoft.com/ink/2010/main" type="writingRegion" rotatedBoundingBox="3117,4776 13661,4373 13958,12158 3415,12561"/>
        </emma:interpretation>
      </emma:emma>
    </inkml:annotationXML>
    <inkml:traceGroup>
      <inkml:annotationXML>
        <emma:emma xmlns:emma="http://www.w3.org/2003/04/emma" version="1.0">
          <emma:interpretation id="{750BC63B-B8DC-4309-A891-87479439DB9F}" emma:medium="tactile" emma:mode="ink">
            <msink:context xmlns:msink="http://schemas.microsoft.com/ink/2010/main" type="paragraph" rotatedBoundingBox="3889,4778 6693,4570 6751,5360 3947,55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9B2A1E-AABB-4ED5-8194-BA9B9AA3CAC0}" emma:medium="tactile" emma:mode="ink">
              <msink:context xmlns:msink="http://schemas.microsoft.com/ink/2010/main" type="line" rotatedBoundingBox="3889,4778 6693,4570 6751,5360 3947,5567"/>
            </emma:interpretation>
          </emma:emma>
        </inkml:annotationXML>
        <inkml:traceGroup>
          <inkml:annotationXML>
            <emma:emma xmlns:emma="http://www.w3.org/2003/04/emma" version="1.0">
              <emma:interpretation id="{7B493BAF-D511-4E6C-8D69-39C59CE47AFD}" emma:medium="tactile" emma:mode="ink">
                <msink:context xmlns:msink="http://schemas.microsoft.com/ink/2010/main" type="inkWord" rotatedBoundingBox="3889,4778 6693,4570 6751,5360 3947,5567"/>
              </emma:interpretation>
              <emma:one-of disjunction-type="recognition" id="oneOf0">
                <emma:interpretation id="interp0" emma:lang="en-US" emma:confidence="0">
                  <emma:literal>*4</emma:literal>
                </emma:interpretation>
                <emma:interpretation id="interp1" emma:lang="en-US" emma:confidence="0">
                  <emma:literal>He.</emma:literal>
                </emma:interpretation>
                <emma:interpretation id="interp2" emma:lang="en-US" emma:confidence="0">
                  <emma:literal>*Y</emma:literal>
                </emma:interpretation>
                <emma:interpretation id="interp3" emma:lang="en-US" emma:confidence="0">
                  <emma:literal>*40</emma:literal>
                </emma:interpretation>
                <emma:interpretation id="interp4" emma:lang="en-US" emma:confidence="0">
                  <emma:literal>*t</emma:literal>
                </emma:interpretation>
              </emma:one-of>
            </emma:emma>
          </inkml:annotationXML>
          <inkml:trace contextRef="#ctx0" brushRef="#br0">-1599-2688 152,'-3'20'0,"3"-20"0,3 2 0,-3-2 1,-9 7-1,9-7-8,-22-5 8,22 5-1,-31-19 1,31 19 10,-37-22-10,37 22-3,-26-25 3,26 25 2,-31-17-2,31 17 0,-45-22 0,45 22 83,-53-27-83,53 27-85,-54-37 85,54 37 2,-62-47-2,62 47-2,-45-48 2,45 48-5,0 0-141</inkml:trace>
          <inkml:trace contextRef="#ctx0" brushRef="#br0" timeOffset="2464.8044">-2313-3014 62,'25'-2'0,"-25"2"16,23 8-16,-23-8 22,31 31-22,-31-31-4,42 36 4,-42-36 21,48 26-21,-48-26-5,62 40 5,-62-40 4,73 31-4,-73-31 0,0 0-116</inkml:trace>
          <inkml:trace contextRef="#ctx0" brushRef="#br0" timeOffset="1591.2028">-2161-3045 151,'-65'-29'0,"65"29"2,-53-22-2,53 22-7,-48-11 7,48 11-2,-40 2 2,40-2-4,-51 7 4,51-7 12,-51 27-12,51-27-2,-50 30 2,50-30-4,-57 33 4,57-33-2,-34 29 2,34-29-4,-22 29 4,22-29 11,-23 35-11,23-35 0,-22 51 0,22-51-1,-12 53 1,12-53-4,0 50 4,0-50 6,6 49-6,-6-49-12,11 42 12,-11-42 11,9 37-11,-9-37 0,5 33 0,-5-33-4,6 20 4,-6-20-3,0 7 3,0-7 10,3 4-10,-3-4-3,-6 0 3,6 0 1,0-2-1,0 2 0,-17-9 0,17 9-6,-20-13 6,20 13-3,-25-15 3,25 15 41,-23-18-41,23 18-31,-16-18 31,16 18-1,-34-15 1,34 15-1,-26-27 1,26 27-6,-28-22 6,28 22-1,-17-24 1,17 24 7,-34-29-7,34 29 0,-42-33 0,42 33 1,-59-31-1,59 31-7,-51-39 7,51 39 59,-45-44-59,45 44-52,-51-47 52,51 47 1,-62-30-1,62 30 1,-65-36-1,65 36-2,-57-22 2,57 22 1,-56-37-1,56 37-1,-42-25 1,42 25 1,-37-15-1,37 15-2,-37-4 2,37 4-6,-34-3 6,34 3 0,-31 0 0,31 0 91,-31 7-91,31-7-85,-28 9 85,28-9-1,-17 15 1,17-15-3,-14 11 3,14-11-2,-8 14 2,8-14-4,-29 11 4,29-11 11,-22 11-11,22-11-1,-28 22 1,28-22-1,-31 39 1,31-39-5,-3 36 5,3-36-1,-3 41 1,3-41 11,3 42-11,-3-42-3,3 40 3,-3-40-2,-6 46 2,6-46-3,-9 36 3,9-36-1,0 33 1,0-33-5,6 37 5,-6-37 10,9 47-10,-9-47-1,16 44 1,-16-44-4,15 37 4,-15-37-1,5 20 1,-5-20-6,3 15 6,-3-15 13,-3-2-13,3 2-1,3 0 1,-3 0-1,3 9 1,-3-9-3,3-4 3,-3 4-4,-6 2 4,6-2 62,-3-5-62,3 5-53,3 0 53,-3 0 1,-6-15-1,6 15 1,-14-22-1,14 22-1,-34-31 1,34 31-10,-25-24 10,25 24 11,-34-31-11,34 31-1,-22-22 1,22 22 1,-15-33-1,15 33 0,-31-29 0,31 29-10,-33-35 10,33 35 0,-31-24 0,31 24 11,-43-18-11,43 18-1,-56 0 1,56 0 0,-54 0 0,54 0-9,-28 18 9,28-18 9,-37 13-9,37-13 0,-22 31 0,22-31-11,-23 28 11,23-28 10,-25 42-10,25-42 1,-26 24-1,26-24 0,-22 40 0,22-40-2,-9 40 2,9-40 1,-11 48-1,11-48 1,-11 71-1,11-71 2,-17 75-2,17-75-1,-17 64 1,17-64-1,-9 20 1,9-20 0,12 11 0,-12-11 1,0 0-156</inkml:trace>
        </inkml:traceGroup>
      </inkml:traceGroup>
    </inkml:traceGroup>
    <inkml:traceGroup>
      <inkml:annotationXML>
        <emma:emma xmlns:emma="http://www.w3.org/2003/04/emma" version="1.0">
          <emma:interpretation id="{B2CBC7ED-55F0-48EB-8323-E9F0D43741E6}" emma:medium="tactile" emma:mode="ink">
            <msink:context xmlns:msink="http://schemas.microsoft.com/ink/2010/main" type="paragraph" rotatedBoundingBox="3704,5724 8190,5666 8203,6710 3717,67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3703D0-BEAE-4D00-8AD1-CFDA221D65EC}" emma:medium="tactile" emma:mode="ink">
              <msink:context xmlns:msink="http://schemas.microsoft.com/ink/2010/main" type="line" rotatedBoundingBox="3704,5724 8190,5666 8203,6710 3717,6768"/>
            </emma:interpretation>
          </emma:emma>
        </inkml:annotationXML>
        <inkml:traceGroup>
          <inkml:annotationXML>
            <emma:emma xmlns:emma="http://www.w3.org/2003/04/emma" version="1.0">
              <emma:interpretation id="{F427F1E6-1959-493A-8021-BF0BA0A7D59A}" emma:medium="tactile" emma:mode="ink">
                <msink:context xmlns:msink="http://schemas.microsoft.com/ink/2010/main" type="inkWord" rotatedBoundingBox="3704,5724 8190,5666 8203,6710 3717,6768"/>
              </emma:interpretation>
              <emma:one-of disjunction-type="recognition" id="oneOf1">
                <emma:interpretation id="interp5" emma:lang="en-US" emma:confidence="0">
                  <emma:literal>saws</emma:literal>
                </emma:interpretation>
                <emma:interpretation id="interp6" emma:lang="en-US" emma:confidence="0">
                  <emma:literal>Saws</emma:literal>
                </emma:interpretation>
                <emma:interpretation id="interp7" emma:lang="en-US" emma:confidence="0">
                  <emma:literal>SQUINTED</emma:literal>
                </emma:interpretation>
                <emma:interpretation id="interp8" emma:lang="en-US" emma:confidence="0">
                  <emma:literal>SQUAWKED</emma:literal>
                </emma:interpretation>
                <emma:interpretation id="interp9" emma:lang="en-US" emma:confidence="0">
                  <emma:literal>•Qwest</emma:literal>
                </emma:interpretation>
              </emma:one-of>
            </emma:emma>
          </inkml:annotationXML>
          <inkml:trace contextRef="#ctx0" brushRef="#br0" timeOffset="-17690.431">-3885-1879 73,'-6'-28'0,"6"28"15,-17-18-15,17 18 5,-22-15-5,22 15 3,-37 13-3,37-13 0,-43 55 0,43-55-12,-42 64 12,42-64 35,-22 90-35,22-90 0,11 97 0,-11-97-1,25 93 1,-25-93-3,48 84 3,-48-84 0,54 50 0,-54-50 7,70 9-7,-70-9 1,91-15-1,-91 15 2,65-55-2,-65 55-1,36-117 1,-36 117 1,-22-124-1,22 124 0,-57-101 0,57 101 0,-121-75 0,121 75-1,-76-31 1,76 31 0,-60 13 0,60-13 1,-45 33-1,45-33 1,0 0-127</inkml:trace>
          <inkml:trace contextRef="#ctx0" brushRef="#br0" timeOffset="-18423.6321">-4241-1773 72,'0'-20'0,"0"20"48,-6-42-48,6 42-3,-2-33 3,2 33-2,-15-35 2,15 35-4,-33-42 4,33 42-4,-40-37 4,40 37 2,-65-11-2,65 11 0,-76 0 0,76 0 0,-54-5 0,54 5 1,-22 20-1,22-20-4,-9 35 4,9-35 1,-11 49-1,11-49 0,25 64 0,-25-64 1,65 73-1,-65-73 2,79 79-2,-79-79 5,68 68-5,-68-68 0,54 62 0,-54-62-10,42 38 10,-42-38 3,20 30-3,-20-30 8,20 38-8,-20-38-2,2 31 2,-2-31-7,-19 20 7,19-20 14,-37 8-14,37-8-28,-76 3 28,76-3 0,-130-5 0,130 5-10,-113-17 10,113 17 48,-48-18-48,48 18-8,0 0-115</inkml:trace>
          <inkml:trace contextRef="#ctx0" brushRef="#br0" timeOffset="-17253.6298">-3877-1555 80,'20'9'0,"-20"-9"38,37 44-38,-37-44-33,59 71 33,-59-71 76,65 71-76,-65-71 14,45 68-14,-45-68 2,54 48-2,-54-48 0,28 9 0,-28-9-21,0 0-135</inkml:trace>
          <inkml:trace contextRef="#ctx0" brushRef="#br0" timeOffset="-16489.2289">-3476-1905 73,'0'15'0,"0"-15"13,3 40-13,-3-40 18,5 79-18,-5-79 6,9 95-6,-9-95 13,22 95-13,-22-95-35,17 68 35,-17-68-15,17 49 15,-17-49 14,17 35-14,-17-35-4,14 20 4,-14-20-3,12 13 3,-12-13 57,11 5-57,-11-5 7,17 2-7,-17-2 8,28-5-8,-28 5 6,42-2-6,-42 2 8,48-2-8,-48 2 7,46 0-7,-46 0 6,64-4-6,-64 4 8,74-3-8,-74 3 3,68 5-3,-68-5 0,45 2 0,-45-2-1,0 0-188</inkml:trace>
          <inkml:trace contextRef="#ctx0" brushRef="#br0" timeOffset="-15303.6268">-2655-1526 68,'6'2'0,"-6"-2"15,8 29-15,-8-29 15,28 64-15,-28-64 29,29 73-29,-29-73 29,11 117-29,-11-117 0,17 92 0,-17-92 1,14 51-1,-14-51-1,0 0-155</inkml:trace>
          <inkml:trace contextRef="#ctx0" brushRef="#br0" timeOffset="-12433.2218">-2336-1938 67,'-3'2'0,"3"-2"10,6-4-10,-6 4 46,6 11-46,-6-11-25,16 24 25,-16-24 9,12 40-9,-12-40 10,11 99-10,-11-99 10,20 97-10,-20-97 5,34 97-5,-34-97 5,36 95-5,-36-95 2,34 68-2,-34-68 2,23 20-2,-23-20 2,17 0-2,-17 0 14,11-5-14,-11 5-15,11-17 15,-11 17 5,14-55-5,-14 55 3,3-82-3,-3 82 1,6-70-1,-6 70-2,3-82 2,-3 82-2,-3-75 2,3 75-4,-6-73 4,6 73 7,-8-68-7,8 68 0,0-55 0,0 55-3,5-16 3,-5 16-1,-5-6 1,5 6 13,3-25-13,-3 25-9,2 5 9,-2-5-3,0 6 3,0-6 3,-5 18-3,5-18-7,17 42 7,-17-42 0,22 75 0,-22-75 14,26 112-14,-26-112-10,42 106 10,-42-106 7,34 93-7,-34-93 7,20 70-7,-20-70 4,19 25-4,-19-25 0,12 11 0,-12-11 0,17-7 0,-17 7 0,19-33 0,-19 33 1,6-57-1,-6 57 1,8-93-1,-8 93-1,20-108 1,-20 108 2,9-137-2,-9 137-2,14-110 2,-14 110-1,17-68 1,-17 68 1,11-58-1,-11 58-1,-3-26 1,3 26 1,0 0-167</inkml:trace>
          <inkml:trace contextRef="#ctx0" brushRef="#br0" timeOffset="-11715.6205">-1438-1890 77,'11'-37'0,"-11"37"8,-9-38-8,9 38 23,-19-30-23,19 30 3,-37-12-3,37 12 3,-48 9-3,48-9-1,-31 44 1,31-44 5,-26 44-5,26-44-3,0 42 3,0-42-1,23 49 1,-23-49 0,31 46 0,-31-46-4,51 73 4,-51-73-6,54 77 6,-54-77 10,45 49-10,-45-49 1,34 48-1,-34-48-4,2 18 4,-2-18 8,-17-2-8,17 2 14,-56-22-14,56 22 10,-96-29-10,96 29 13,-76-16-13,76 16 1,-28 5-1,28-5 2,-3 26-2,3-26-2,0 0-155</inkml:trace>
          <inkml:trace contextRef="#ctx0" brushRef="#br0" timeOffset="-11200.8195">-1232-1927 73,'2'-42'0,"-2"42"6,3 15-6,-3-15 17,6-22-17,-6 22 22,-9 33-22,9-33-4,9 53 4,-9-53 10,14 130-10,-14-130 11,17 108-11,-17-108-49,17 106 49,-17-106 55,28 51-55,-28-51 1,3 9-1,-3-9 0,3 2 0,-3-2-19,0 0-104</inkml:trace>
          <inkml:trace contextRef="#ctx0" brushRef="#br0" timeOffset="-10888.819">-1170-1921 73,'8'-28'0,"-8"28"23,20-33-23,-20 33 20,37-18-20,-37 18 9,64 9-9,-64-9 4,99 62-4,-99-62 3,57 97-3,-57-97 5,39 134-5,-39-134 8,3 95-8,-3-95 16,-8 75-16,8-75 6,-34 46-6,34-46 2,-54 20-2,54-20 2,-73 2-2,73-2-2,-99-46 2,99 46 0,-51-51 0,51 51-2,0 0-165</inkml:trace>
          <inkml:trace contextRef="#ctx0" brushRef="#br0" timeOffset="-10264.818">-719-2000 85,'3'-13'0,"-3"13"22,8 2-22,-8-2 11,9 27-11,-9-27 12,8 46-12,-8-46 7,-2 112-7,2-112 17,5 137-17,-5-137 8,17 117-8,-17-117 4,31 79-4,-31-79 2,17 53-2,-17-53-1,26 22 1,-26-22 2,8 7-2,-8-7 0,8-5 0,-8 5-1,20-2 1,-20 2 5,43-2-5,-43 2 7,70-7-7,-70 7 23,76 7-23,-76-7-4,60 18 4,-60-18 3,87 0-3,-87 0-1,90-9 1,-90 9-3,0 0-195</inkml:trace>
        </inkml:traceGroup>
      </inkml:traceGroup>
    </inkml:traceGroup>
    <inkml:traceGroup>
      <inkml:annotationXML>
        <emma:emma xmlns:emma="http://www.w3.org/2003/04/emma" version="1.0">
          <emma:interpretation id="{618DB27C-E85E-4FE9-BC99-B78E4817BC0E}" emma:medium="tactile" emma:mode="ink">
            <msink:context xmlns:msink="http://schemas.microsoft.com/ink/2010/main" type="paragraph" rotatedBoundingBox="3030,5414 8439,4510 9014,7953 3606,88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348F51-4AEE-44C2-933B-D4AF78E77A50}" emma:medium="tactile" emma:mode="ink">
              <msink:context xmlns:msink="http://schemas.microsoft.com/ink/2010/main" type="line" rotatedBoundingBox="3030,5414 8439,4510 9014,7953 3606,8857"/>
            </emma:interpretation>
          </emma:emma>
        </inkml:annotationXML>
        <inkml:traceGroup>
          <inkml:annotationXML>
            <emma:emma xmlns:emma="http://www.w3.org/2003/04/emma" version="1.0">
              <emma:interpretation id="{A2BBCC8A-289D-4460-A1EF-8D9FCE35DC95}" emma:medium="tactile" emma:mode="ink">
                <msink:context xmlns:msink="http://schemas.microsoft.com/ink/2010/main" type="inkWord" rotatedBoundingBox="3030,5414 8439,4510 9014,7953 3606,8857"/>
              </emma:interpretation>
              <emma:one-of disjunction-type="recognition" id="oneOf2">
                <emma:interpretation id="interp10" emma:lang="en-US" emma:confidence="0">
                  <emma:literal>jonnies</emma:literal>
                </emma:interpretation>
                <emma:interpretation id="interp11" emma:lang="en-US" emma:confidence="0">
                  <emma:literal>soirees</emma:literal>
                </emma:interpretation>
                <emma:interpretation id="interp12" emma:lang="en-US" emma:confidence="0">
                  <emma:literal>sonnies</emma:literal>
                </emma:interpretation>
                <emma:interpretation id="interp13" emma:lang="en-US" emma:confidence="0">
                  <emma:literal>doilies</emma:literal>
                </emma:interpretation>
                <emma:interpretation id="interp14" emma:lang="en-US" emma:confidence="0">
                  <emma:literal>oiliness</emma:literal>
                </emma:interpretation>
              </emma:one-of>
            </emma:emma>
          </inkml:annotationXML>
          <inkml:trace contextRef="#ctx0" brushRef="#br0" timeOffset="-249.6004">-4238-2399 38,'6'7'0,"-6"-7"8,-6 4-8,6-4-16,0-4 16,0 4 39,-14 4-39,14-4 13,-31 0-13,31 0 1,-57-18-1,57 18 2,-67-15-2,67 15 20,-79-18-20,79 18 0,-77-11 0,77 11 14,-82-4-14,82 4-1,-64-7 1,64 7-14,-37-6 14,37 6-6,-23 11 6,23-11-7,-50 31 7,50-31-7,-63 55 7,63-55 9,-64 64-9,64-64 5,-65 50-5,65-50 1,-46 51-1,46-51-6,-33 44 6,33-44-10,-9 40 10,9-40 5,-20 44-5,20-44 5,-19 62-5,19-62 5,-15 53-5,15-53 18,-8 70-18,8-70 0,-8 68 0,8-68-8,2 71 8,-2-71 3,17 66-3,-17-66 3,12 64-3,-12-64 3,28 53-3,-28-53 2,42 42-2,-42-42 3,54 33-3,-54-33 4,48 26-4,-48-26 1,45 20-1,-45-20-2,39 7 2,-39-7 2,34 13-2,-34-13 2,20 11-2,-20-11-1,11 2 1,-11-2-1,-2-2 1,2 2 1,0 2-1,0-2 1,2 0-1,-2 0 0,-11-2 0,11 2 0,-25 0 0,25 0 0,-20 0 0,20 0 0,-11 9 0,11-9 0,-17 7 0,17-7 1,-34 17-1,34-17-1,-37 31 1,37-31 0,-34 38 0,34-38 1,-28 64-1,28-64-1,-25 59 1,25-59 1,-9 71-1,9-71 0,6 79 0,-6-79 0,0 68 0,0-68-1,17 67 1,-17-67 0,28 66 0,-28-66 0,25 57 0,-25-57 1,31 55-1,-31-55-1,48 64 1,-48-64 2,43 68-2,-43-68 2,39 64-2,-39-64 1,43 62-1,-43-62 2,31 27-2,-31-27-2,65 22 2,-65-22 1,62 15-1,-62-15 0,65 18 0,-65-18 0,76-9 0,-76 9-50,90-22 50,-90 22 52,73-38-52,-73 38-1,71-50 1,-71 50 0,48-47 0,-48 47-2,28-37 2,-28 37 3,3-2-3,-3 2-1,6-9 1,-6 9-1,5-22 1,-5 22 1,3-16-1,-3 16 1,3-6-1,-3 6-1,6-3 1,-6 3 0,-6 0 0,6 0 1,0 5-1,0-5-1,-11 18 1,11-18-3,-14 41 3,14-41 2,-9 58-2,9-58 0,-6 97 0,6-97 2,-2 106-2,2-106 0,-15 88 0,15-88-1,9 66 1,-9-66 1,31 68-1,-31-68 0,42 77 0,-42-77 1,48 67-1,-48-67-1,43 55 1,-43-55 0,59 46 0,-59-46-2,34 42 2,-34-42 2,42 57-2,-42-57 0,62 42 0,-62-42 0,65 35 0,-65-35 0,71 25 0,-71-25 0,70 13 0,-70-13 1,74 2-1,-74-2 0,81 0 0,-81 0-65,85-9 65,-85 9 64,73-13-64,-73 13 1,79-33-1,-79 33 1,91-49-1,-91 49-1,65-57 1,-65 57-64,53-26 64,-53 26 65,26-9-65,-26 9 0,8-11 0,-8 11-2,9-7 2,-9 7 0,5 2 0,-5-2-63,9-8 63,-9 8 64,3-3-64,-3 3 1,11 5-1,-11-5-2,14 9 2,-14-9 1,0 4-1,0-4 0,8 11 0,-8-11-1,17 24 1,-17-24 1,12 51-1,-12-51-1,17 55 1,-17-55 1,25 62-1,-25-62 0,42 48 0,-42-48 2,48 51-2,-48-51-1,43 42 1,-43-42 1,56 37-1,-56-37-2,57 36 2,-57-36 0,59 28 0,-59-28 0,79 25 0,-79-25 2,73 4-2,-73-4 0,85-9 0,-85 9 2,96-31-2,-96 31 0,76-28 0,-76 28-2,65-25 2,-65 25 3,62-30-3,-62 30-2,45-31 2,-45 31-1,34-33 1,-34 33 2,34-44-2,-34 44 0,28-49 0,-28 49-1,9-46 1,-9 46 0,11-31 0,-11 31 1,-3-29-1,3 29-1,-6-22 1,6 22-1,0 0 1,0 0 2,9-11-2,-9 11-1,0 5 1,0-5 1,8-7-1,-8 7-1,9-2 1,-9 2-1,11 4 1,-11-4 1,11 13-1,-11-13-1,29 11 1,-29-11 0,31 5 0,-31-5 0,50 17 0,-50-17 1,68 18-1,-68-18 1,62 11-1,-62-11-1,54 18 1,-54-18 0,45 0 0,-45 0 0,59-11 0,-59 11 1,68-22-1,-68 22 1,57-33-1,-57 33 0,48-51 0,-48 51 0,47-60 0,-47 60 0,34-48 0,-34 48 1,29-64-1,-29 64 0,14-86 0,-14 86-61,14-90 61,-14 90 58,22-51-58,-22 51 1,14-69-1,-14 69 1,6-90-1,-6 90 1,-14-88-1,14 88 3,-25-86-3,25 86-6,-29-86 6,29 86 1,-19-49-1,19 49 2,-29-37-2,29 37 2,-17-18-2,17 18 7,-19-20-7,19 20-2,-20-15 2,20 15 5,0-15-5,0 15 81,0 0-81,0 0-86,-3-3 86,3 3 1,14 9-1,-14-9-5,28 13 5,-28-13-2,34 16 2,-34-16-8,60 15 8,-60-15 15,87-2-15,-87 2 0,90-4 0,-90 4-1,99-3 1,-99 3-6,99 0 6,-99 0 0,93-15 0,-93 15 61,93-29-61,-93 29-53,96-24 53,-96 24 31,99-40-31,-99 40-31,76-57 31,-76 57-8,93-40 8,-93 40-1,79-39 1,-79 39 9,68-42-9,-68 42-2,59-49 2,-59 49 2,68-61-2,-68 61 0,73-69 0,-73 69 1,60-68-1,-60 68-11,48-53 11,-48 53 11,28-38-11,-28 38 0,25-44 0,-25 44-1,20-72 1,-20 72-8,31-95 8,-31 95-2,9-73 2,-9 73 11,2-66-11,-2 66 0,-19-62 0,19 62 0,-23-73 0,23 73 0,-17-72 0,17 72-9,-17-82 9,17 82 10,-22-86-10,22 86-1,-23-42 1,23 42 0,-28-31 0,28 31 0,-54-33 0,54 33-1,-59-20 1,59 20-10,-51-30 10,51 30 11,-42-56-11,42 56 1,-43-39-1,43 39-2,-33-29 2,33 29 0,-48-18 0,48 18-11,-74-13 11,74 13 12,-82-6-12,82 6 1,-53-16-1,53 16-1,-26-11 1,26 11 0,-19-4 0,19 4-11,-46 6 11,46-6 0,-64 18 0,64-18 9,-51 31-9,51-31 2,-34 11-2,34-11-8,-20 15 8,20-15-2,-6 18 2,6-18-3,-8 18 3,8-18 13,-3 15-13,3-15 1,3-2-1,-3 2-1,3-7 1,-3 7-9,-9 2 9,9-2-3,3 3 3,-3-3 13,0-14-13,0 14-1,0-4 1,0 4 0,3-22 0,-3 22-1,0-38 1,0 38-10,-3-48 10,3 48-3,-5-44 3,5 44 14,-9-46-14,9 46 0,-20-38 0,20 38-1,-31-44 1,31 44-9,-39-66 9,39 66-1,-28-60 1,28 60 11,-46-55-11,46 55 0,-42-40 0,42 40-1,-68-37 1,68 37-1,-82-31 1,82 31-8,-90-40 8,90 40 0,-84-35 0,84 35 10,-65-33-10,65 33 0,-60-33 0,60 33 0,-50-26 0,50 26-11,-57-9 11,57 9 92,-76 9-92,76-9-81,-65 17 81,65-17-2,-34 18 2,34-18 1,-20 51-1,20-51-6,-17 68 6,17-68-4,-2 77 4,2-77 9,0 60-9,0-60 0,2 37 0,-2-37 0,-11 24 0,11-24-1,0 0-150</inkml:trace>
        </inkml:traceGroup>
      </inkml:traceGroup>
    </inkml:traceGroup>
    <inkml:traceGroup>
      <inkml:annotationXML>
        <emma:emma xmlns:emma="http://www.w3.org/2003/04/emma" version="1.0">
          <emma:interpretation id="{6501B528-0CB5-4CD3-8C77-FA7BA8C9304B}" emma:medium="tactile" emma:mode="ink">
            <msink:context xmlns:msink="http://schemas.microsoft.com/ink/2010/main" type="paragraph" rotatedBoundingBox="4568,7013 6576,6925 6603,7566 4595,76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498C7F-2A44-44F5-B86A-001D52A1E9B2}" emma:medium="tactile" emma:mode="ink">
              <msink:context xmlns:msink="http://schemas.microsoft.com/ink/2010/main" type="line" rotatedBoundingBox="4568,7013 6576,6925 6603,7566 4595,7653"/>
            </emma:interpretation>
          </emma:emma>
        </inkml:annotationXML>
        <inkml:traceGroup>
          <inkml:annotationXML>
            <emma:emma xmlns:emma="http://www.w3.org/2003/04/emma" version="1.0">
              <emma:interpretation id="{B63AD948-E30B-41E3-9C6F-75DAAB7F3775}" emma:medium="tactile" emma:mode="ink">
                <msink:context xmlns:msink="http://schemas.microsoft.com/ink/2010/main" type="inkWord" rotatedBoundingBox="4568,7013 6576,6925 6603,7566 4595,7653"/>
              </emma:interpretation>
            </emma:emma>
          </inkml:annotationXML>
          <inkml:trace contextRef="#ctx0" brushRef="#br0" timeOffset="-9141.616">-3767-827 58,'3'7'0,"-3"-7"18,14 33-18,-14-33 5,28 90-5,-28-90 33,26 115-33,-26-115 12,36 110-12,-36-110 9,17 117-9,-17-117 1,-11 104-1,11-104-52,-3 41 52,3-41 0,0 20 0,0-20 54,-14-4-54,14 4-2,-11-27 2,11 27-27,11-64 27,-11 64-50,0 0-9</inkml:trace>
          <inkml:trace contextRef="#ctx0" brushRef="#br0" timeOffset="-8486.4149">-3716-783 71,'20'-15'0,"-20"15"18,20-7-18,-20 7-1,56 2 1,-56-2 27,85 18-27,-85-18 8,81 33-8,-81-33 4,51 49-4,-51-49 2,12 44-2,-12-44 1,-29 57-1,29-57-1,-62 53 1,62-53 0,-82 18 0,82-18 0,-53 6 0,53-6-3,-14 5 3,14-5 0,2 4 0,-2-4-1,12 2 1,-12-2-2,5 18 2,-5-18 3,6 11-3,-6-11 2,-6-11-2,6 11 1,0-9-1,0 9 1,-5-11-1,5 11 3,-3-9-3,3 9 7,0 0-7,0 0 6,-9 2-6,9-2 4,3 20-4,-3-20 5,0 0-5,0 0-1,0-6 1,0 6-11,3 8 11,-3-8 12,-3-13-12,3 13 0,14 9 0,-14-9 1,48 31-1,-48-31 12,74 68-12,-74-68 10,101 82-10,-101-82 9,96 75-9,-96-75 2,96 31-2,-96-31 0,65 2 0,-65-2 0,6-13 0,-6 13-31,0 0-127</inkml:trace>
          <inkml:trace contextRef="#ctx0" brushRef="#br0" timeOffset="-7394.4129">-3126-783 82,'59'18'0,"-59"-18"41,65 20-41,-65-20 13,102 2-13,-102-2 4,107-11-4,-107 11 0,0 0-140</inkml:trace>
          <inkml:trace contextRef="#ctx0" brushRef="#br0" timeOffset="-7909.2139">-3104-831 96,'6'4'0,"-6"-4"-16,3 4 16,-3-4 26,3 12-26,-3-12 13,19 39-13,-19-39-25,9 93 25,-9-93 49,17 121-49,-17-121 12,11 108-12,-11-108 0,3 51 0,-3-51 0,28 26 0,-28-26 0,34 25 0,-34-25-2,42 2 2,-42-2-1,62 2 1,-62-2 5,71 7-5,-71-7 8,56 2-8,-56-2 68,46 9-68,-46-9-32,53 4 32,-53-4-34,20-4 34,-20 4-42,0 0-83</inkml:trace>
          <inkml:trace contextRef="#ctx0" brushRef="#br0" timeOffset="-7659.6134">-3056-531 75,'17'-3'0,"-17"3"23,45-26-23,-45 26 37,74-7-37,-74 7 11,73 7-11,-73-7 0,74 11 0,-74-11-1,0 0-144</inkml:trace>
          <inkml:trace contextRef="#ctx0" brushRef="#br0" timeOffset="-6848.412">-2319-783 87,'-28'5'0,"28"-5"32,-34 6-32,34-6 14,-45 40-14,45-40 2,-51 62-2,51-62 0,-25 37 0,25-37-51,0 35 51,0-35 49,42 44-49,-42-44-1,68 56 1,-68-56-1,67 55 1,-67-55 1,57 48-1,-57-48 0,28 51 0,-28-51 0,0 37 0,0-37 0,-28 22 0,28-22 4,-51 29-4,51-29 7,-90-6-7,90 6 4,-93-14-4,93 14-1,-15 0 1,15 0-2,0 0-142</inkml:trace>
          <inkml:trace contextRef="#ctx0" brushRef="#br0" timeOffset="-6177.6108">-2257-789 88,'0'0'0,"0"0"31,20-29-31,-20 29 20,65-35-20,-65 35 8,107-33-8,-107 33 13,127 0-13,-127 0 8,104 13-8,-104-13 2,77 4-2,-77-4 1,0 0-172</inkml:trace>
          <inkml:trace contextRef="#ctx0" brushRef="#br0" timeOffset="-6427.2112">-2003-834 123,'6'-4'0,"-6"4"-28,8 4 28,-8-4 22,26 31-22,-26-31 7,17 80-7,-17-80 13,8 136-13,-8-136 15,20 130-15,-20-130-7,11 91 7,-11-91 91,0 51-91,0-51-88,3 33 88,-3-33-22,-3 2 22,3-2-37,0 0-52</inkml:trace>
        </inkml:traceGroup>
      </inkml:traceGroup>
    </inkml:traceGroup>
    <inkml:traceGroup>
      <inkml:annotationXML>
        <emma:emma xmlns:emma="http://www.w3.org/2003/04/emma" version="1.0">
          <emma:interpretation id="{9D3D9424-B405-49FC-93B1-0BAB63E7348A}" emma:medium="tactile" emma:mode="ink">
            <msink:context xmlns:msink="http://schemas.microsoft.com/ink/2010/main" type="paragraph" rotatedBoundingBox="6981,6895 14065,7703 13791,10104 6707,92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2D07E96-8C18-4872-91DA-2CD9B929DDE1}" emma:medium="tactile" emma:mode="ink">
              <msink:context xmlns:msink="http://schemas.microsoft.com/ink/2010/main" type="line" rotatedBoundingBox="6981,6895 14065,7703 13791,10104 6707,9296"/>
            </emma:interpretation>
          </emma:emma>
        </inkml:annotationXML>
        <inkml:traceGroup>
          <inkml:annotationXML>
            <emma:emma xmlns:emma="http://www.w3.org/2003/04/emma" version="1.0">
              <emma:interpretation id="{D188192D-97C0-4D86-8D94-9BA54848A35D}" emma:medium="tactile" emma:mode="ink">
                <msink:context xmlns:msink="http://schemas.microsoft.com/ink/2010/main" type="inkWord" rotatedBoundingBox="6981,6895 14065,7703 13791,10104 6707,9296"/>
              </emma:interpretation>
              <emma:one-of disjunction-type="recognition" id="oneOf3">
                <emma:interpretation id="interp15" emma:lang="en-US" emma:confidence="0">
                  <emma:literal>Sergio</emma:literal>
                </emma:interpretation>
                <emma:interpretation id="interp16" emma:lang="en-US" emma:confidence="0">
                  <emma:literal>Shigeo</emma:literal>
                </emma:interpretation>
                <emma:interpretation id="interp17" emma:lang="en-US" emma:confidence="0">
                  <emma:literal>Shiseido</emma:literal>
                </emma:interpretation>
                <emma:interpretation id="interp18" emma:lang="en-US" emma:confidence="0">
                  <emma:literal>Shige</emma:literal>
                </emma:interpretation>
                <emma:interpretation id="interp19" emma:lang="en-US" emma:confidence="0">
                  <emma:literal>Sharpie</emma:literal>
                </emma:interpretation>
              </emma:one-of>
            </emma:emma>
          </inkml:annotationXML>
          <inkml:trace contextRef="#ctx0" brushRef="#br0" timeOffset="64194.1128">632 79 61,'3'-15'0,"-3"15"-38,0-2 38,0 2 68,-3-7-68,3 7-5,-2-15 5,2 15 30,-6-9-30,6 9 3,-20-2-3,20 2 0,-17-16 0,17 16 1,-14-9-1,14 9-1,-17-4 1,17 4-1,-25-2 1,25 2 2,-34 9-2,34-9-1,-14 4 1,14-4 1,-20 2-1,20-2 0,-17 0 0,17 0 1,-11 0-1,11 0-3,-3 2 3,3-2 1,-11 16-1,11-16-1,-20 15 1,20-15 2,-14 16-2,14-16-2,0 11 2,0-11 1,-6 2-1,6-2-1,-3 13 1,3-13 1,-2 29-1,2-29 0,8 48 0,-8-48 1,11 16-1,-11-16-1,3 26 1,-3-26 1,6 7-1,-6-7 0,17-2 0,-17 2-1,11 15 1,-11-15 1,17 24-1,-17-24-2,11 11 2,-11-11 0,20-4 0,-20 4 1,11-13-1,-11 13 2,6-3-2,-6 3 1,3-17-1,-3 17 0,3-5 0,-3 5-2,-3-4 2,3 4-1,-3 2 1,3-2 3,-3-2-3,3 2 2,-8-15-2,8 15-3,-12-25 3,12 25-2,-19-22 2,19 22 2,-17-6-2,17 6 0,-14-3 0,14 3 0,-20-11 0,20 11-1,-14-6 1,14 6 0,-29-2 0,29 2-1,-25-20 1,25 20 0,-31 0 0,31 0 2,-39 0-2,39 0-1,-29 6 1,29-6 0,-17 16 0,17-16-1,-5 0 1,5 0 0,-23 24 0,23-24 1,-14 11-1,14-11 0,-8 11 0,8-11 0,-9 24 0,9-24-1,-11 20 1,11-20 0,0 2 0,0-2 0,-6 16 0,6-16 1,-5 17-1,5-17 0,11 20 0,-11-20-1,3 22 1,-3-22 0,5 27 0,-5-27 1,-8 20-1,8-20 0,3 11 0,-3-11 1,5 2-1,-5-2-1,12 7 1,-12-7 1,11 15-1,-11-15 1,5 7-1,-5-7 0,6 11 0,-6-11 1,11 13-1,-11-13 0,17 11 0,-17-11 0,17 20 0,-17-20 2,14 15-2,-14-15-1,12 11 1,-12-11 2,11 5-2,-11-5-2,17 11 2,-17-11 4,17 8-4,-17-8 2,17 3-2,-17-3 1,8 4-1,-8-4 0,12 11 0,-12-11 1,22 9-1,-22-9 0,17 2 0,-17-2-1,25 4 1,-25-4 1,17 0-1,-17 0 0,6 18 0,-6-18 0,8 9 0,-8-9 0,9 15 0,-9-15 1,8 16-1,-8-16 3,9 9-3,-9-9-1,6 15 1,-6-15-50,8 20 50,-8-20 52,3 29-52,-3-29-1,3 30 1,-3-30 1,8 31-1,-8-31 1,3 22-1,-3-22-51,-9 25 51,9-25 51,-5 24-51,5-24 1,-9 20-1,9-20 0,-11 24 0,11-24-2,-14 11 2,14-11 1,-14 13-1,14-13 1,-17 7-1,17-7 0,-25 11 0,25-11-1,-26 4 1,26-4 2,-31-4-2,31 4-2,-28 4 2,28-4 1,-40-4-1,40 4-1,-39-5 1,39 5 1,-37-2-1,37 2 2,-37-17-2,37 17-2,-14-7 2,14 7 1,-5-13-1,5 13-59,-12-14 59,12 14 59,0-13-59,0 13 0,-8-17 0,8 17-1,-3-18 1,3 18 2,0-9-2,0 9-62,6-9 62,-6 9 62,14-8-62,-14 8-1,14-3 1,-14 3 0,20 11 0,-20-11-3,28 20 3,-28-20-64,20 18 64,-20-18 67,19 22-67,-19-22-1,9 13 1,-9-13 0,-3 16 0,3-16 1,-11 26-1,11-26 0,-17 18 0,17-18 0,-17 33 0,17-33 1,-34 37-1,34-37 1,-34 16-1,34-16 0,-42 2 0,42-2 0,-85-24 0,85 24-4,0 0-134</inkml:trace>
          <inkml:trace contextRef="#ctx0" brushRef="#br0" timeOffset="67984.9194">663 423 37,'6'-17'0,"-6"17"10,11-25-10,-11 25 23,12-22-23,-12 22 1,0-13-1,0 13 22,8-24-22,-8 24 2,17-18-2,-17 18-11,9-17 11,-9 17 5,16-31-5,-16 31 2,12-16-2,-12 16 3,0-2-3,0 2 2,8 7-2,-8-7-6,17-3 6,-17 3 2,9-4-2,-9 4-4,19 9 4,-19-9-10,14 6 10,-14-6 17,9 9-17,-9-9 5,3 20-5,-3-20 16,3 22-16,-3-22-13,0 7 13,0-7-12,-6 6 12,6-6 2,11 25-2,-11-25 6,9 28-6,-9-28 17,-6 38-17,6-38-1,-6 35 1,6-35-8,0 22 8,0-22 2,-2 5-2,2-5-21,-3 6 21,3-6 14,3 18-14,-3-18 12,0 15-12,0-15-2,-3 13 2,3-13-1,0 18 1,0-18-1,-3 9 1,3-9-4,-6 2 4,6-2 8,-3 7-8,3-7 0,3 15 0,-3-15-2,-14 31 2,14-31-2,-3 26 2,3-26-2,-2 31 2,2-31 13,0 9-13,0-9-8,-3 16 8,3-16 0,0 24 0,0-24 3,-3 42-3,3-42 1,-3 46-1,3-46 2,0 20-2,0-20 1,6 26-1,-6-26 1,5 18-1,-5-18-1,0 24 1,0-24 3,-5 27-3,5-27 4,5 42-4,-5-42 3,12 19-3,-12-19-1,28 16 1,-28-16 0,0 0-129</inkml:trace>
          <inkml:trace contextRef="#ctx0" brushRef="#br0" timeOffset="72618.1276">669 630 54,'11'-28'0,"-11"28"17,14-16-17,-14 16 17,43 3-17,-43-3 10,62 6-10,-62-6 22,73 16-22,-73-16 16,85 0-16,-85 0 14,76-22-14,-76 22 10,90-33-10,-90 33 6,85-20-6,-85 20 2,37-11-2,-37 11 0,20 15 0,-20-15-15,0 0-138</inkml:trace>
          <inkml:trace contextRef="#ctx0" brushRef="#br0" timeOffset="71806.9261">1217 249 27,'-3'7'0,"3"-7"24,0 8-24,0-8 12,-3-4-12,3 4 13,0 7-13,0-7 0,-3 33 0,3-33 23,-11 26-23,11-26-13,-14 38 13,14-38 4,-3 50-4,3-50 1,-11 33-1,11-33 7,-3 27-7,3-27 16,-3 20-16,3-20-1,-11 17 1,11-17 0,-9 11 0,9-11-2,-11 29 2,11-29 2,-14 22-2,14-22-2,3 20 2,-3-20 5,5 22-5,-5-22 0,-5 27 0,5-27 0,5 19 0,-5-19 0,0 29 0,0-29 0,-8 33 0,8-33 0,5 29 0,-5-29 1,3 31-1,-3-31 1,6 24-1,-6-24 2,0 29-2,0-29 3,11 24-3,-11-24 3,12 13-3,-12-13 2,22 15-2,-22-15 0,25 25 0,-25-25 10,29 15-10,-29-15 12,17 18-12,-17-18 4,17-2-4,-17 2-1,17 6 1,-17-6 3,0 0-159</inkml:trace>
          <inkml:trace contextRef="#ctx0" brushRef="#br0" timeOffset="77688.1364">1335 234 32,'3'2'0,"-3"-2"11,8 0-11,-8 0 7,6-11-7,-6 11 8,14-11-8,-14 11 16,11-2-16,-11 2 4,12-7-4,-12 7 19,20 13-19,-20-13-15,25 5 15,-25-5 10,17 4-10,-17-4 19,25 7-19,-25-7 5,23 17-5,-23-17 4,25-6-4,-25 6 5,45 4-5,-45-4 6,37 9-6,-37-9 6,28-9-6,-28 9 17,51 2-17,-51-2 1,65-13-1,-65 13-14,0 0-127</inkml:trace>
          <inkml:trace contextRef="#ctx0" brushRef="#br0" timeOffset="78312.1376">1530 291 41,'3'2'0,"-3"-2"15,0-2-15,0 2 18,0 15-18,0-15 10,-9 33-10,9-33 3,-8 47-3,8-47 2,-9 57-2,9-57 6,3 51-6,-3-51 11,3 31-11,-3-31 10,17 46-10,-17-46 8,14 51-8,-14-51 5,3 55-5,-3-55 2,0 51-2,0-51-1,11 46 1,-11-46-3,28 26 3,-28-26 6,31 16-6,-31-16 7,14 11-7,-14-11 0,6 13 0,-6-13 0,0 0-140</inkml:trace>
          <inkml:trace contextRef="#ctx0" brushRef="#br0" timeOffset="79029.7387">1383 985 40,'6'-4'0,"-6"4"8,5 0-8,-5 0 14,-2-18-14,2 18 21,8-13-21,-8 13 7,20-28-7,-20 28 22,5-16-22,-5 16 10,12-15-10,-12 15 9,22-14-9,-22 14 4,51 3-4,-51-3 7,48 4-7,-48-4 13,40 15-13,-40-15 9,36 12-9,-36-12 36,43 6-36,-43-6-35,36 13 35,-36-13 2,0 0-169</inkml:trace>
          <inkml:trace contextRef="#ctx0" brushRef="#br0" timeOffset="81494.5431">2049 225 33,'-8'-7'0,"8"7"15,0-9-15,0 9 28,3 7-28,-3-7-8,-15-11 8,15 11 23,-5 4-23,5-4 3,-17 7-3,17-7 3,-20 7-3,20-7-10,-14 2 10,14-2-7,-9 9 7,9-9 2,-16 15-2,16-15-1,-9 11 1,9-11 14,-14 24-14,14-24 20,-11 33-20,11-33 2,-9 33-2,9-33 2,-20 27-2,20-27-1,-11 31 1,11-31 0,-11 39 0,11-39 2,0 34-2,0-34 1,-9 26-1,9-26 2,3 15-2,-3-15 2,-5 29-2,5-29 1,-6 29-1,6-29 0,0 33 0,0-33 1,6 31-1,-6-31-1,11 39 1,-11-39 1,14 45-1,-14-45 2,14 46-2,-14-46 0,6 33 0,-6-33 2,8 26-2,-8-26-1,6 25 1,-6-25 2,25 28-2,-25-28 0,23 31 0,-23-31 2,22 22-2,-22-22-53,34 18 53,-34-18 1,29 13-1,-29-13 0,33 13 0,-33-13 59,31 0-59,-31 0 0,43-4 0,-43 4 1,36-5-1,-36 5 0,20-11 0,-20 11 1,37-24-1,-37 24 1,31-44-1,-31 44-61,42-51 61,-42 51 60,43-72-60,-43 72 0,36-67 0,-36 67 2,3-72-2,-3 72-2,6-66 2,-6 66 1,-12-47-1,12 47-1,-16-42 1,16 42 0,-15-53 0,15 53 0,-33-59 0,33 59 1,-51-35-1,51 35 9,-34-40-9,34 40-81,-42-7 81,42 7 70,-68 18-70,68-18 1,-74 37-1,74-37-1,0 0-141</inkml:trace>
          <inkml:trace contextRef="#ctx0" brushRef="#br0" timeOffset="82274.5444">2032 633 52,'14'0'0,"-14"0"14,6 4-14,-6-4 25,28-4-25,-28 4 4,43 2-4,-43-2 3,50 7-3,-50-7 16,45 6-16,-45-6 8,26 22-8,-26-22 3,20 29-3,-20-29 0,0 13 0,0-13-2,-14 13 2,14-13 1,-9 25-1,9-25-24,-14 46 24,14-46-7,6 48 7,-6-48 4,19 60-4,-19-60-3,34 42 3,-34-42 47,37 35-47,-37-35 12,45 24-12,-45-24 81,71 7-81,-71-7-66,56-2 66,-56 2 8,45-9-8,-45 9 3,48-11-3,-48 11 1,0 0-181</inkml:trace>
          <inkml:trace contextRef="#ctx0" brushRef="#br0" timeOffset="116813.0052">-1606 1415 59,'-5'-15'0,"5"15"2,-6-37-2,6 37 22,9-25-22,-9 25 7,-3-20-7,3 20 3,8-44-3,-8 44 3,9-44-3,-9 44 3,14-42-3,-14 42 1,17-59-1,-17 59-6,17-55 6,-17 55-6,25-51 6,-25 51 30,31-55-30,-31 55 5,54-64-5,-54 64 2,42-68-2,-42 68 5,54-51-5,-54 51-1,53-51 1,-53 51 0,57-53 0,-57 53 0,62-31 0,-62 31 0,45-13 0,-45 13 1,51-13-1,-51 13-1,56-5 1,-56 5 0,65-19 0,-65 19 2,88-36-2,-88 36 0,84-26 0,-84 26 3,62-13-3,-62 13-2,51 17 2,-51-17 3,45 22-3,-45-22 5,40 20-5,-40-20 1,39 7-1,-39-7 3,62 9-3,-62-9 3,57 15-3,-57-15 0,17 0 0,-17 0 5,0 9-5,0-9-14,3-5 14,-3 5 16,0 0-16,0 0-3,5-17 3,-5 17-3,3-7 3,-3 7 1,0-13-1,0 13-3,0-4 3,0 4 59,-11-14-59,11 14-54,-9-8 54,9 8 0,0-11 0,0 11 0,-11-23 0,11 23-5,6-11 5,-6 11-3,3-24 3,-3 24 12,5-40-12,-5 40-4,-3-35 4,3 35 0,14-46 0,-14 46-5,23-49 5,-23 49-2,11-68 2,-11 68 1,40-55-1,-40 55 6,22-62-6,-22 62 1,26-70-1,-26 70 0,37-62 0,-37 62 1,47-55-1,-47 55-10,48-58 10,-48 58-3,57-55 3,-57 55 12,51-37-12,-51 37 0,56-46 0,-56 46-1,59-34 1,-59 34-7,46-35 7,-46 35-6,56-42 6,-56 42 14,56-55-14,-56 55 0,54-28 0,-54 28-6,57-25 6,-57 25 0,53-20 0,-53 20-3,45-22 3,-45 22 13,62-13-13,-62 13-3,91-13 3,-91 13-2,65-16 2,-65 16-7,42 9 7,-42-9-1,42 11 1,-42-11 9,43 9-9,-43-9-1,42 18 1,-42-18 2,51 20-2,-51-20-2,48 33 2,-48-33-5,39 39 5,-39-39-2,34 29 2,-34-29 9,20 35-9,-20-35 3,14 18-3,-14-18-2,17 29 2,-17-29 1,14 33-1,-14-33-1,8 2 1,-8-2 0,6 4 0,-6-4 0,9 9 0,-9-9-1,17 13 1,-17-13 1,0 3-1,0-3-1,14 6 1,-14-6-9,2 11 9,-2-11 10,12-9-10,-12 9 0,3 3 0,-3-3 2,11-9-2,-11 9-3,39-22 3,-39 22-10,34-33 10,-34 33 13,34-29-13,-34 29-2,37-37 2,-37 37 1,25-36-1,-25 36-1,23-31 1,-23 31-11,31-19 11,-31 19 12,31-27-12,-31 27 1,51-29-1,-51 29-2,50-19 2,-50 19 1,54-20-1,-54 20-11,51-11 11,-51 11-1,39-20 1,-39 20 14,60-2-14,-60 2-3,59-3 3,-59 3-1,54 3 1,-54-3-10,48 6 10,-48-6-1,33-2 1,-33 2 12,40 0-12,-40 0 1,48 7-1,-48-7-2,39 13 2,-39-13 1,46 20-1,-46-20-11,31 31 11,-31-31 12,33 26-12,-33-26-1,26 29 1,-26-29 0,34 13 0,-34-13 2,36 33-2,-36-33-3,20 22 3,-20-22-9,26 24 9,-26-24-7,11 25 7,-11-25 17,11 26-17,-11-26 0,14 9 0,-14-9 2,6 11-2,-6-11-1,11 11 1,-11-11 1,-5 9-1,5-9 0,-6 6 0,6-6-1,6 18 1,-6-18 0,8 2 0,-8-2 0,-6 2 0,6-2-12,3 5 12,-3-5 12,6 2-12,-6-2 2,0 2-2,0-2 0,14-6 0,-14 6-3,25-9 3,-25 9 1,26-22-1,-26 22 2,39-9-2,-39 9-2,31-16 2,-31 16 0,43-15 0,-43 15-2,45-13 2,-45 13-10,34-11 10,-34 11 13,28-2-13,-28 2-2,51 6 2,-51-6 0,36 5 0,-36-5 0,40 11 0,-40-11 0,34 13 0,-34-13 1,34 13-1,-34-13 1,31 20-1,-31-20-2,36 37 2,-36-37 1,57 20-1,-57-20-1,45 20 1,-45-20-12,51 29 12,-51-29 12,42 37-12,-42-37 1,40 31-1,-40-31-1,28 40 1,-28-40 0,25 53 0,-25-53-11,14 42 11,-14-42 13,17 30-13,-17-30-1,17 25 1,-17-25 1,14 28-1,-14-28-1,12 27 1,-12-27 0,-3 33 0,3-33-13,3 24 13,-3-24 16,5 38-16,-5-38-3,-3 15 3,3-15 2,-22 46-2,22-46-2,-17 42 2,17-42 1,-31 38-1,31-38 1,-14 33-1,14-33-1,-6 33 1,6-33 1,-14 26-1,14-26-1,-8 14 1,8-14-14,-9 13 14,9-13 16,-23 6-16,23-6-2,-11 16 2,11-16 1,-3 0-1,3 0-1,6 2 1,-6-2 0,-8-2 0,8 2 1,14 0-1,-14 0 0,17-13 0,-17 13-1,25-5 1,-25 5 0,34-4 0,-34 4 0,37-5 0,-37 5 0,53-11 0,-53 11 1,59-11-1,-59 11 0,63-11 0,-63 11 0,53 0 0,-53 0 0,79-15 0,-79 15-1,82-4 1,-82 4-15,62-9 15,-62 9 16,65-3-16,-65 3-2,48 3 2,-48-3 1,31 11-1,-31-11 0,25 20 0,-25-20-15,40 8 15,-40-8 15,34 9-15,-34-9 0,34 9 0,-34-9-1,31 13 1,-31-13 1,19 20-1,-19-20 0,15 20 0,-15-20 2,8 33-2,-8-33-1,23 33 1,-23-33-1,5 35 1,-5-35 0,17 38 0,-17-38 0,17 44 0,-17-44 0,6 46 0,-6-46 1,-3 38-1,3-38 0,-6 46 0,6-46 0,0 15 0,0-15-2,0 18 2,0-18 1,3 13-1,-3-13 1,-5 20-1,5-20 0,0 11 0,0-11 0,2 7 0,-2-7 0,3-5 0,-3 5 0,0 5 0,0-5 0,11-11 0,-11 11 1,20-5-1,-20 5-1,20-11 1,-20 11 1,23-22-1,-23 22 0,28-20 0,-28 20-2,39-35 2,-39 35 2,51-40-2,-51 40 0,45-39 0,-45 39-1,40-31 1,-40 31-1,48-33 1,-48 33 0,34-22 0,-34 22 2,45-29-2,-45 29 0,56-40 0,-56 40 0,48-13 0,-48 13-1,40-11 1,-40 11 0,19-11 0,-19 11 0,31 0 0,-31 0 1,29 2-1,-29-2-1,42 9 1,-42-9-1,37 2 1,-37-2 0,34 18 0,-34-18 1,33 27-1,-33-27-1,29 22 1,-29-22 0,25 28 0,-25-28 1,34 27-1,-34-27 1,31 33-1,-31-33-1,34 35 1,-34-35 1,42 38-1,-42-38-1,43 30 1,-43-30 1,36 27-1,-36-27-1,14 35 1,-14-35 0,14 40 0,-14-40 0,12 42 0,-12-42 1,8 48-1,-8-48 0,9 42 0,-9-42-1,8 40 1,-8-40 0,-6 57 0,6-57 3,-11 53-3,11-53 46,-11 44-46,11-44-43,-11 24 43,11-24-2,-3 11 2,3-11 0,3 0 0,-3 0-1,5-6 1,-5 6 74,9-7-74,-9 7-28,22-17 28,-22 17-43,23-11 43,-23 11-2,22-5 2,-22 5 0,20 7 0,-20-7 0,17-5 0,-17 5 44,28 16-44,-28-16-42,23 9 42,-23-9-1,34 24 1,-34-24-1,36 28 1,-36-28-1,32 36 1,-32-36 0,33 31 0,-33-31 1,23 37-1,-23-37 3,25 57-3,-25-57 2,6 62-2,-6-62 1,8 58-1,-8-58 0,3 48 0,-3-48 2,-14 40-2,14-40-1,-22 57 1,22-57 2,-17 79-2,17-79 4,-31 75-4,31-75 32,-20 75-32,20-75 26,-20 62-26,20-62-37,-28 51 37,28-51-20,-37 50 20,37-50 2,-31 31-2,31-31 1,-34 25-1,34-25 19,-22 13-19,22-13-125,-40-2 125,40 2 105,-56-11-105,56 11 1,-62-5-1,62 5-1,-40-6 1,40 6 16,-34-5-16,34 5 0,0 0-193</inkml:trace>
        </inkml:traceGroup>
      </inkml:traceGroup>
    </inkml:traceGroup>
    <inkml:traceGroup>
      <inkml:annotationXML>
        <emma:emma xmlns:emma="http://www.w3.org/2003/04/emma" version="1.0">
          <emma:interpretation id="{F0D0ACA2-D90C-45BB-98C5-777A879991F7}" emma:medium="tactile" emma:mode="ink">
            <msink:context xmlns:msink="http://schemas.microsoft.com/ink/2010/main" type="paragraph" rotatedBoundingBox="4518,9143 13309,8807 13357,10050 4566,103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939C1A-8634-427D-8796-67894C338FA4}" emma:medium="tactile" emma:mode="ink">
              <msink:context xmlns:msink="http://schemas.microsoft.com/ink/2010/main" type="inkBullet" rotatedBoundingBox="4559,10190 4670,10185 4675,10308 4563,10313"/>
            </emma:interpretation>
            <emma:one-of disjunction-type="recognition" id="oneOf4">
              <emma:interpretation id="interp20" emma:lang="en-US" emma:confidence="0">
                <emma:literal>•</emma:literal>
              </emma:interpretation>
            </emma:one-of>
          </emma:emma>
        </inkml:annotationXML>
        <inkml:trace contextRef="#ctx0" brushRef="#br0" timeOffset="125720.6209">-3719 2350 72,'0'7'0,"0"-7"-8,16 26 8,-16-26 10,29 38-10,-29-38 5,14 33-5,-14-33 2,0 15-2,0-15-1,-14-2 1,14 2 18,-37-15-18,37 15 17,-31-29-17,31 29 6,-31-44-6,31 44 2,-3-29-2,3 29-2,25 14 2,-25-14 0,0 0-121</inkml:trace>
      </inkml:traceGroup>
      <inkml:traceGroup>
        <inkml:annotationXML>
          <emma:emma xmlns:emma="http://www.w3.org/2003/04/emma" version="1.0">
            <emma:interpretation id="{81589C26-7910-42AB-9C5E-091B1E9504B5}" emma:medium="tactile" emma:mode="ink">
              <msink:context xmlns:msink="http://schemas.microsoft.com/ink/2010/main" type="line" rotatedBoundingBox="4880,9129 13309,8807 13357,10050 4928,10372"/>
            </emma:interpretation>
          </emma:emma>
        </inkml:annotationXML>
        <inkml:traceGroup>
          <inkml:annotationXML>
            <emma:emma xmlns:emma="http://www.w3.org/2003/04/emma" version="1.0">
              <emma:interpretation id="{F1C43540-04E2-4D56-9E7E-571222ECFC14}" emma:medium="tactile" emma:mode="ink">
                <msink:context xmlns:msink="http://schemas.microsoft.com/ink/2010/main" type="inkWord" rotatedBoundingBox="4907,9819 5140,9810 5150,10077 4917,10086"/>
              </emma:interpretation>
            </emma:emma>
          </inkml:annotationXML>
          <inkml:trace contextRef="#ctx0" brushRef="#br0" timeOffset="124971.8195">-3316 1975 71,'-17'18'0,"17"-18"-10,-37 51 10,37-51-37,-31 53 37,31-53 49,9 64-49,-9-64 5,34 57-5,-34-57 15,59 24-15,-59-24-7,65-13 7,-65 13 18,39-46-18,-39 46 2,6-64-2,-6 64 12,-17-64-12,17 64 0,-73-51 0,73 51-12,-74-13 12,74 13-1,-45 24 1,45-24 2,-25 91-2,25-91-33,0 0-41</inkml:trace>
        </inkml:traceGroup>
        <inkml:traceGroup>
          <inkml:annotationXML>
            <emma:emma xmlns:emma="http://www.w3.org/2003/04/emma" version="1.0">
              <emma:interpretation id="{CD794317-BC6E-4DF5-A6B8-D75A905DE495}" emma:medium="tactile" emma:mode="ink">
                <msink:context xmlns:msink="http://schemas.microsoft.com/ink/2010/main" type="inkWord" rotatedBoundingBox="5570,9615 6716,9285 6964,10145 5818,10475"/>
              </emma:interpretation>
              <emma:one-of disjunction-type="recognition" id="oneOf5">
                <emma:interpretation id="interp21" emma:lang="en-US" emma:confidence="0">
                  <emma:literal>SPARK,</emma:literal>
                </emma:interpretation>
                <emma:interpretation id="interp22" emma:lang="en-US" emma:confidence="0">
                  <emma:literal>SPARQLy</emma:literal>
                </emma:interpretation>
                <emma:interpretation id="interp23" emma:lang="en-US" emma:confidence="0">
                  <emma:literal>SPARQL;</emma:literal>
                </emma:interpretation>
                <emma:interpretation id="interp24" emma:lang="en-US" emma:confidence="0">
                  <emma:literal>SPARQh;</emma:literal>
                </emma:interpretation>
                <emma:interpretation id="interp25" emma:lang="en-US" emma:confidence="0">
                  <emma:literal>SPARQL!</emma:literal>
                </emma:interpretation>
              </emma:one-of>
            </emma:emma>
          </inkml:annotationXML>
          <inkml:trace contextRef="#ctx0" brushRef="#br0" timeOffset="121727.0137">-1970 2478 189,'-14'-46'0,"14"46"-2,-25-38 2,25 38-4,-26-26 4,26 26 4,-22-35-4,22 35 0,-11-44 0,11 44-1,-12-29 1,12 29 0,0-44 0,0 44-3,6-18 3,-6 18 4,-3-11-4,3 11-1,-3-33 1,3 33-3,14-40 3,-14 40 0,23-39 0,-23 39-2,25-51 2,-25 51 5,14-33-5,-14 33-3,15-18 3,-15 18 0,2-20 0,-2 20-1,3-11 1,-3 11 0,9-13 0,-9 13 1,11-17-1,-11 17 4,14-31-4,-14 31 5,17-16-5,-17 16-13,17-11 13,-17 11 2,23-9-2,-23 9 2,22-19-2,-22 19 9,20-16-9,-20 16-13,22-13 13,-22 13 1,17-20-1,-17 20 1,12-18-1,-12 18 1,11 5-1,-11-5 13,17-7-13,-17 7-20,17 0 20,-17 0 5,22-11-5,-22 11 1,23-13-1,-23 13 5,8-16-5,-8 16 1,6-2-1,-6 2 4,20-2-4,-20 2 1,5-15-1,-5 15-12,17 8 12,-17-8 3,0 0-3,0 0 4,6 0-4,-6 0 0,0 0 0,0 0-10,3 0 10,-3 0 4,0-2-4,0 2 1,3-9-1,-3 9 4,5-2-4,-5 2 1,14-4-1,-14 4 8,9-11-8,-9 11-6,11-16 6,-11 16-8,9 3 8,-9-3 5,5 4-5,-5-4 1,0 0-188</inkml:trace>
          <inkml:trace contextRef="#ctx0" brushRef="#br0" timeOffset="121836.214">-1572 1660 180,'6'0'0,"-6"0"2,6 2-2,-6-2 0,5 5 0,-5-5-53,0 0-76</inkml:trace>
          <inkml:trace contextRef="#ctx0" brushRef="#br0" timeOffset="124269.8183">-2356 1724 31,'-9'5'0,"9"-5"32,-8-12-32,8 12 7,-26-11-7,26 11 14,-25-2-14,25 2 37,-42-9-37,42 9-1,-74 16 1,74-16-1,-79 26 1,79-26 1,-62 38-1,62-38-24,-34 48 24,34-48-7,0 73 7,0-73 4,9 84-4,-9-84 13,42 81-13,-42-81 13,48 58-13,-48-58 5,51 37-5,-51-37 2,59 2-2,-59-2 4,62-22-4,-62 22 1,57-44-1,-57 44 1,39-53-1,-39 53-2,28-77 2,-28 77-42,12-99 42,-12 99 46,0-86-46,0 86-2,-37-53 2,37 53-1,-71-22 1,71 22-2,-93 4 2,93-4 3,0 0-135</inkml:trace>
        </inkml:traceGroup>
        <inkml:traceGroup>
          <inkml:annotationXML>
            <emma:emma xmlns:emma="http://www.w3.org/2003/04/emma" version="1.0">
              <emma:interpretation id="{591E3221-FBC3-4E7E-B471-8A971540B0B7}" emma:medium="tactile" emma:mode="ink">
                <msink:context xmlns:msink="http://schemas.microsoft.com/ink/2010/main" type="inkWord" rotatedBoundingBox="7105,9044 9770,8942 9803,9798 7137,9899"/>
              </emma:interpretation>
            </emma:emma>
          </inkml:annotationXML>
          <inkml:trace contextRef="#ctx0" brushRef="#br0" timeOffset="90620.5592">-979 1382 76,'-3'-22'0,"3"22"21,0-28-21,0 28 0,-25-25 0,25 25-9,-62-17 9,62 17 1,-71-16-1,71 16 6,-42 5-6,42-5 10,-29 24-10,29-24-20,-14 31 20,14-31 10,14 48-10,-14-48 3,43 60-3,-43-60 5,65 68-5,-65-68-22,59 64 22,-59-64 9,37 64-9,-37-64 6,36 44-6,-36-44 4,9 16-4,-9-16 16,-11 19-16,11-19-1,-31 14 1,31-14 11,-74 13-11,74-13 6,-70-13-6,70 13 3,-51-16-3,51 16 3,-6 0-3,6 0 1,0 0-140</inkml:trace>
          <inkml:trace contextRef="#ctx0" brushRef="#br0" timeOffset="91088.56">-787 1272 66,'8'20'0,"-8"-20"20,0 40-20,0-40 6,3 72-6,-3-72 5,3 97-5,-3-97 25,6 104-25,-6-104 11,17 75-11,-17-75 3,16 29-3,-16-29 1,9 8-1,-9-8-1,8-4 1,-8 4-19,0 0-98</inkml:trace>
          <inkml:trace contextRef="#ctx0" brushRef="#br0" timeOffset="91353.7604">-773 1272 64,'8'-44'0,"-8"44"25,23-37-25,-23 37 4,48-7-4,-48 7 6,76 51-6,-76-51 18,54 83-18,-54-83 9,25 73-9,-25-73 6,14 66-6,-14-66 1,-11 36-1,11-36 2,-31 28-2,31-28 0,-59 7 0,59-7-51,-91-13 51,91 13-84</inkml:trace>
          <inkml:trace contextRef="#ctx0" brushRef="#br0" timeOffset="91837.3613">-361 1321 68,'20'-3'0,"-20"3"4,11 18-4,-11-18 4,3 66-4,-3-66 11,-17 75-11,17-75 23,-14 102-23,14-102 17,-20 97-17,20-97 1,-8 55-1,8-55 1,-3 33-1,3-33-1,0 0-127</inkml:trace>
          <inkml:trace contextRef="#ctx0" brushRef="#br0" timeOffset="92305.3621">-375 1550 92,'11'0'0,"-11"0"29,62 9-29,-62-9 4,68 9-4,-68-9 2,0 0-129</inkml:trace>
          <inkml:trace contextRef="#ctx0" brushRef="#br0" timeOffset="92102.5618">-364 1321 72,'11'-11'0,"-11"11"10,31 13-10,-31-13 5,40 51-5,-40-51 4,45 90-4,-45-90 6,31 106-6,-31-106 21,37 97-21,-37-97 3,34 46-3,-34-46 4,25 18-4,-25-18-11,9 6 11,-9-6-86,0 0 58</inkml:trace>
          <inkml:trace contextRef="#ctx0" brushRef="#br0" timeOffset="92710.9619">-53 1318 75,'5'5'0,"-5"-5"-12,20 22 12,-20-22 3,23 42-3,-23-42 17,17 66-17,-17-66 19,11 90-19,-11-90 13,8 89-13,-8-89 3,17 57-3,-17-57-1,23 31 1,-23-31 1,14 11-1,-14-11-1,6-9 1,-6 9-1,0 0-115</inkml:trace>
          <inkml:trace contextRef="#ctx0" brushRef="#br0" timeOffset="93132.1636">-39 1402 85,'11'-22'0,"-11"22"8,20-26-8,-20 26-11,20-20 11,-20 20 23,56-22-23,-56 22 9,48-2-9,-48 2 2,48 17-2,-48-17 3,34 53-3,-34-53 4,5 60-4,-5-60 0,-8 48 0,8-48 0,-11 44 0,11-44 0,-34 29 0,34-29-3,-43 7 3,43-7-8,-31-9 8,31 9-13,-11 9 13,11-9 17,0 30-17,0-30-1,26 38 1,-26-38 4,31 37-4,-31-37 18,39 22-18,-39-22 6,59 18-6,-59-18 13,51 18-13,-51-18-5,42 31 5,-42-31-73,0 0-5</inkml:trace>
          <inkml:trace contextRef="#ctx0" brushRef="#br0" timeOffset="93709.3646">435 1415 75,'-14'3'0,"14"-3"22,-31 6-22,31-6 2,-29 29-2,29-29 6,-11 22-6,11-22 2,14 71-2,-14-71 10,40 88-10,-40-88 4,45 59-4,-45-59 1,76 22-1,-76-22-22,79-4 22,-79 4-6,51-29 6,-51 29-10,25-62 10,-25 62 47,0-105-47,0 105-1,-42-104 1,42 104 0,-65-86 0,65 86 0,-62-18 0,62 18 0,-54 40 0,54-40 7,-25 55-7,25-55 1,0 0-139</inkml:trace>
          <inkml:trace contextRef="#ctx0" brushRef="#br0" timeOffset="94068.1653">525 1528 25,'-11'26'0,"11"-26"72,6 22-72,-6-22 10,31 36-10,-31-36 18,39 42-18,-39-42 18,48 37-18,-48-37 16,48 35-16,-48-35 4,40 31-4,-40-31 1,0 0-165</inkml:trace>
          <inkml:trace contextRef="#ctx0" brushRef="#br0" timeOffset="94645.3663">779 1345 93,'-5'46'0,"5"-46"21,14 46-21,-14-46 9,14 51-9,-14-51 3,17 62-3,-17-62 0,17 57 0,-17-57 0,14 42 0,-14-42 0,17 27 0,-17-27 5,17 13-5,-17-13 6,17 17-6,-17-17-53,11-11 53,-11 11 55,20 16-55,-20-16 1,25 6-1,-25-6 1,31 5-1,-31-5 13,42 9-13,-42-9 4,43 4-4,-43-4 2,50-4-2,-50 4-2,43-5 2,-43 5-5,0 0-148</inkml:trace>
          <inkml:trace contextRef="#ctx0" brushRef="#br0" timeOffset="95004.1669">1417 1623 83,'14'31'0,"-14"-31"44,17 52-44,-17-52 6,14 97-6,-14-97 8,6 155-8,-6-155 1,0 0-143</inkml:trace>
        </inkml:traceGroup>
        <inkml:traceGroup>
          <inkml:annotationXML>
            <emma:emma xmlns:emma="http://www.w3.org/2003/04/emma" version="1.0">
              <emma:interpretation id="{1082912F-7765-400C-8A91-7F0C54CE55EC}" emma:medium="tactile" emma:mode="ink">
                <msink:context xmlns:msink="http://schemas.microsoft.com/ink/2010/main" type="inkWord" rotatedBoundingBox="10157,9084 13315,8963 13353,9956 10195,10076"/>
              </emma:interpretation>
              <emma:one-of disjunction-type="recognition" id="oneOf6">
                <emma:interpretation id="interp26" emma:lang="en-US" emma:confidence="0.5">
                  <emma:literal>knowledge</emma:literal>
                </emma:interpretation>
                <emma:interpretation id="interp27" emma:lang="en-US" emma:confidence="0">
                  <emma:literal>Knowledge</emma:literal>
                </emma:interpretation>
                <emma:interpretation id="interp28" emma:lang="en-US" emma:confidence="0">
                  <emma:literal>knouted</emma:literal>
                </emma:interpretation>
                <emma:interpretation id="interp29" emma:lang="en-US" emma:confidence="0">
                  <emma:literal>Knouted</emma:literal>
                </emma:interpretation>
                <emma:interpretation id="interp30" emma:lang="en-US" emma:confidence="0">
                  <emma:literal>knouledge</emma:literal>
                </emma:interpretation>
              </emma:one-of>
            </emma:emma>
          </inkml:annotationXML>
          <inkml:trace contextRef="#ctx0" brushRef="#br0" timeOffset="95908.9684">1826 1338 68,'17'2'0,"-17"-2"20,23 29-20,-23-29 6,5 68-6,-5-68-6,12 95 6,-12-95 29,11 106-29,-11-106 13,23 71-13,-23-71 2,28 48-2,-28-48 2,25 40-2,-25-40 0,11 24 0,-11-24 1,9-22-1,-9 22-53,25-75 53,-25 75 57,34-77-57,-34 77-3,37-90 3,-37 90-1,34-71 1,-34 71 1,39-49-1,-39 49 1,9-13-1,-9 13-53,14-15 53,-14 15 25,0 17-25,0-17-72,0 0 35</inkml:trace>
          <inkml:trace contextRef="#ctx0" brushRef="#br0" timeOffset="96158.5689">2027 1693 93,'25'27'0,"-25"-27"28,45 31-28,-45-31 11,54 30-11,-54-30 1,53 40-1,-53-40-1,0 0-131</inkml:trace>
          <inkml:trace contextRef="#ctx0" brushRef="#br0" timeOffset="96704.5699">2283 1497 99,'-2'4'0,"2"-4"-20,5 29 20,-5-29 36,6 79-36,-6-79-16,6 82 16,-6-82 33,19 51-33,-19-51 3,28 26-3,-28-26 0,32 5 0,-32-5 1,39-38-1,-39 38-1,25-46 1,-25 46 0,20-71 0,-20 71-1,23-46 1,-23 46 2,17-20-2,-17 20-2,14 5 2,-14-5 1,14 52-1,-14-52 0,17 62 0,-17-62 0,22 35 0,-22-35-48,34 27 48,-34-27 48,0 0-183</inkml:trace>
          <inkml:trace contextRef="#ctx0" brushRef="#br0" timeOffset="97032.1705">2656 1656 84,'11'35'0,"-11"-35"7,51 31-7,-51-31 2,56 24-2,-56-24 3,54-2-3,-54 2-10,31-33 10,-31 33-12,23-42 12,-23 42 7,11-60-7,-11 60 0,-8-50 0,8 50 0,-46-42 0,46 42 34,-45 4-34,45-4 7,-59 29-7,59-29-32,-42 55 32,42-55-90</inkml:trace>
          <inkml:trace contextRef="#ctx0" brushRef="#br0" timeOffset="97780.9718">2972 1501 65,'-3'11'0,"3"-11"14,3 5-14,-3-5-1,-3-5 1,3 5 24,20 25-24,-20-25 1,8 79-1,-8-79 19,12 64-19,-12-64 12,25 37-12,-25-37 6,28 29-6,-28-29 3,40 5-3,-40-5 7,37-27-7,-37 27-2,16-33 2,-16 33 1,6-48-1,-6 48 8,-6-64-8,6 64-13,-2-51 13,2 51 1,-12-22-1,12 22 0,-5-9 0,5 9-62,-6 13 62,6-13 59,0 27-59,0-27 1,3 26-1,-3-26 0,11 35 0,-11-35 1,17 45-1,-17-45-1,14 39 1,-14-39-2,23 29 2,-23-29-2,25 35 2,-25-35 21,45 27-21,-45-27-3,40 8 3,-40-8 1,48-13-1,-48 13 0,22 0 0,-22 0-2,0 0-154</inkml:trace>
          <inkml:trace contextRef="#ctx0" brushRef="#br0" timeOffset="98155.3724">3356 1206 96,'8'35'0,"-8"-35"23,14 66-23,-14-66 12,23 106-12,-23-106 13,17 135-13,-17-135 12,17 130-12,-17-130 0,3 62 0,-3-62 2,39 63-2,-39-63-3,0 0-152</inkml:trace>
          <inkml:trace contextRef="#ctx0" brushRef="#br0" timeOffset="98670.1733">3672 1704 93,'28'5'0,"-28"-5"6,31 0-6,-31 0 25,37 0-25,-37 0 5,39-16-5,-39 16 2,23-11-2,-23 11 0,3-31 0,-3 31 0,-17-50 0,17 50 0,-37-31 0,37 31 0,-79-24 0,79 24 1,-76 13-1,76-13-1,-90 48 1,90-48-2,-43 64 2,43-64 4,14 42-4,-14-42-3,43 42 3,-43-42 24,104 48-24,-104-48 11,93 23-11,-93-23 2,0 0-169</inkml:trace>
          <inkml:trace contextRef="#ctx0" brushRef="#br0" timeOffset="99325.3745">4064 1579 96,'3'-42'0,"-3"42"20,-17-33-20,17 33 2,-28-7-2,28 7-1,-62 29 1,62-29 0,-76 39 0,76-39-1,-48 55 1,48-55 1,-12 53-1,12-53 0,20 38 0,-20-38 3,45 35-3,-45-35 7,79 20-7,-79-20 2,68-18-2,-68 18 0,45-39 0,-45 39 1,51-58-1,-51 58-1,23-105 1,-23 105 0,0-124 0,0 124-1,-26-119 1,26 119-3,-6-110 3,6 110 0,-8-33 0,8 33 1,-8-3-1,8 3 0,-15 20 0,15-20 0,-5 49 0,5-49-1,-9 90 1,9-90 2,6 115-2,-6-115 12,20 128-12,-20-128 95,14 119-95,-14-119-64,25 53 64,-25-53 4,0 0-178</inkml:trace>
          <inkml:trace contextRef="#ctx0" brushRef="#br0" timeOffset="100027.3757">4400 1629 82,'-42'9'0,"42"-9"16,-37-9-16,37 9-1,-39-4 1,39 4-18,-12-9 18,12 9 2,-8 29-2,8-29-10,8 50 10,-8-50 48,14 45-48,-14-45 5,31 39-5,-31-39 0,43 13 0,-43-13 1,34-30-1,-34 30 0,31-51 0,-31 51 1,17-49-1,-17 49 1,11-66-1,-11 66-1,-6-46 1,6 46-1,-3-11 1,3 11-1,-2 24 1,2-24 0,-15 53 0,15-53 0,-5 62 0,5-62 1,11 79-1,-11-79 1,-3 146-1,3-146 24,-5 123-24,5-123 9,11 75-9,-11-75 5,-6 29-5,6-29 3,-8 9-3,8-9 1,-45-14-1,45 14 0,-51-37 0,51 37 0,-85-60 0,85 60-1,-25-30 1,25 30-167</inkml:trace>
          <inkml:trace contextRef="#ctx0" brushRef="#br0" timeOffset="100573.3767">4567 1678 69,'11'6'0,"-11"-6"21,31 3-21,-31-3 20,34 15-20,-34-15 11,42 2-11,-42-2 5,42-9-5,-42 9 3,48-19-3,-48 19 0,20-47 0,-20 47 0,9-66 0,-9 66 0,-20-66 0,20 66-1,-42-35 1,42 35 2,-54 20-2,54-20-1,-85 75 1,85-75 0,-59 86 0,59-86 0,-23 44 0,23-44-1,6 33 1,-6-33 13,51 37-13,-51-37 22,68 31-22,-68-31 24,112 7-24,-112-7 7,133-27-7,-133 27 2,113-37-2,-113 37 3,0 0-202</inkml:trace>
        </inkml:traceGroup>
      </inkml:traceGroup>
    </inkml:traceGroup>
    <inkml:traceGroup>
      <inkml:annotationXML>
        <emma:emma xmlns:emma="http://www.w3.org/2003/04/emma" version="1.0">
          <emma:interpretation id="{E7096E78-ABCE-4AE1-A1E5-74CBD3FEC9F3}" emma:medium="tactile" emma:mode="ink">
            <msink:context xmlns:msink="http://schemas.microsoft.com/ink/2010/main" type="paragraph" rotatedBoundingBox="7557,9889 11928,10042 11849,12288 7479,1213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8E45DFA-6984-45BA-8F2A-D31DC8CB7B1A}" emma:medium="tactile" emma:mode="ink">
              <msink:context xmlns:msink="http://schemas.microsoft.com/ink/2010/main" type="line" rotatedBoundingBox="7557,9889 11928,10042 11849,12288 7479,12135"/>
            </emma:interpretation>
          </emma:emma>
        </inkml:annotationXML>
        <inkml:traceGroup>
          <inkml:annotationXML>
            <emma:emma xmlns:emma="http://www.w3.org/2003/04/emma" version="1.0">
              <emma:interpretation id="{C9C62922-1669-4825-8D65-E32B04A3F333}" emma:medium="tactile" emma:mode="ink">
                <msink:context xmlns:msink="http://schemas.microsoft.com/ink/2010/main" type="inkWord" rotatedBoundingBox="7560,9881 9805,10081 9748,10718 7504,10518"/>
              </emma:interpretation>
              <emma:one-of disjunction-type="recognition" id="oneOf7">
                <emma:interpretation id="interp31" emma:lang="en-US" emma:confidence="0.5">
                  <emma:literal>Base,</emma:literal>
                </emma:interpretation>
                <emma:interpretation id="interp32" emma:lang="en-US" emma:confidence="0">
                  <emma:literal>Base.</emma:literal>
                </emma:interpretation>
                <emma:interpretation id="interp33" emma:lang="en-US" emma:confidence="0">
                  <emma:literal>-Base,</emma:literal>
                </emma:interpretation>
                <emma:interpretation id="interp34" emma:lang="en-US" emma:confidence="0">
                  <emma:literal>-Base.</emma:literal>
                </emma:interpretation>
                <emma:interpretation id="interp35" emma:lang="en-US" emma:confidence="0">
                  <emma:literal>Bose,</emma:literal>
                </emma:interpretation>
              </emma:one-of>
            </emma:emma>
          </inkml:annotationXML>
          <inkml:trace contextRef="#ctx0" brushRef="#br0" timeOffset="101805.7789">-779 2097 72,'3'2'0,"-3"-2"28,-3-2-28,3 2-3,3 31 3,-3-31-16,3 79 16,-3-79 14,20 112-14,-20-112 40,28 148-40,-28-148 12,45 124-12,-45-124 0,25 72 0,-25-72 3,12 20-3,-12-20 0,5-13 0,-5 13-67,-22-66 67,22 66-5,0 0-73</inkml:trace>
          <inkml:trace contextRef="#ctx0" brushRef="#br0" timeOffset="102242.5796">-770 2152 95,'25'-40'0,"-25"40"11,48-44-11,-48 44 20,79-13-20,-79 13 7,71 24-7,-71-24 1,45 46-1,-45-46 2,8 75-2,-8-75 1,-11 67-1,11-67 1,-31 59-1,31-59 0,-45 46 0,45-46 0,-11 20 0,11-20-1,11 16 1,-11-16-1,31 24 1,-31-24 1,65 24-1,-65-24 0,68 9 0,-68-9 0,56 33 0,-56-33 1,17 42-1,-17-42-1,-11 53 1,11-53 0,-29 66 0,29-66 0,-42 44 0,42-44 1,-51 7-1,51-7 9,-76-16-9,76 16 4,-90-33-4,90 33-1,-14-24 1,14 24-6,0 0-138</inkml:trace>
          <inkml:trace contextRef="#ctx0" brushRef="#br0" timeOffset="103521.7819">-138 2405 67,'8'-11'0,"-8"11"-6,12-17 6,-12 17 23,3-13-23,-3 13 21,5-12-21,-5 12 3,11-13-3,-11 13 8,34-13-8,-34 13 0,82-7 0,-82 7-1,90 25 1,-90-25-1,48 70 1,-48-70 2,9 75-2,-9-75 0,-3 62 0,3-62-1,-22 46 1,22-46 3,-34 22-3,34-22-1,-57 5 1,57-5 1,-101-5-1,101 5-1,-43-2 1,43 2 1,-3 2-1,3-2-1,15-17 1,-15 17 2,39-9-2,-39 9 5,42-18-5,-42 18-3,23-33 3,-23 33 0,34-37 0,-34 37 0,37-25 0,-37 25-2,39 16 2,-39-16-2,31 55 2,-31-55 3,34 73-3,-34-73-1,31 66 1,-31-66 3,28 31-3,-28-31-1,0 0-120</inkml:trace>
          <inkml:trace contextRef="#ctx0" brushRef="#br0" timeOffset="104020.9819">494 2304 99,'-28'-24'0,"28"24"5,-23-2-5,23 2 2,-19 11-2,19-11 2,-34 26-2,34-26 9,-17 51-9,17-51 0,17 68 0,-17-68-1,39 55 1,-39-55-9,45 40 9,-45-40-17,48 35 17,-48-35-9,31 27 9,-31-27 14,6 15-14,-6-15 4,-17 9-4,17-9 17,-31 4-17,31-4-46,-48-9 46,48 9 21,-39-13-21,39 13-15,-3 0 15,3 0 55,-3 18-55,3-18-3,0 0-125</inkml:trace>
          <inkml:trace contextRef="#ctx0" brushRef="#br0" timeOffset="104566.9837">717 2450 87,'23'-5'0,"-23"5"27,22-20-27,-22 20 4,37-2-4,-37 2 3,28-7-3,-28 7 4,14-8-4,-14 8 0,9-14 0,-9 14 3,0-44-3,0 44-2,-14-42 2,14 42 0,-26-33 0,26 33 0,-36-15 0,36 15-1,-43 13 1,43-13 1,-56 49-1,56-49 0,-40 64 0,40-64 1,-31 61-1,31-61-1,-11 38 1,11-38 1,3 28-1,-3-28 13,42 38-13,-42-38 21,51 37-21,-51-37 16,85 22-16,-85-22 18,101 3-18,-101-3 2,110-3-2,-110 3 1,0 0-199</inkml:trace>
          <inkml:trace contextRef="#ctx0" brushRef="#br0" timeOffset="107109.7882">1293 2524 76,'-6'0'0,"6"0"21,0 7-21,0-7 1,26 18-1,-26-18 22,45 46-22,-45-46 13,28 62-13,-28-62 5,28 70-5,-28-70-1,9 47 1,-9-47 1,0 0-139</inkml:trace>
        </inkml:traceGroup>
        <inkml:traceGroup>
          <inkml:annotationXML>
            <emma:emma xmlns:emma="http://www.w3.org/2003/04/emma" version="1.0">
              <emma:interpretation id="{F21C6EE9-EDD5-4FDD-B1AE-1AD80FADEB10}" emma:medium="tactile" emma:mode="ink">
                <msink:context xmlns:msink="http://schemas.microsoft.com/ink/2010/main" type="inkWord" rotatedBoundingBox="-795,10937 10364,-257 17023,6382 5863,17576"/>
              </emma:interpretation>
              <emma:one-of disjunction-type="recognition" id="oneOf8">
                <emma:interpretation id="interp36" emma:lang="en-US" emma:confidence="0.5">
                  <emma:literal>it</emma:literal>
                </emma:interpretation>
                <emma:interpretation id="interp37" emma:lang="en-US" emma:confidence="0">
                  <emma:literal>Fit</emma:literal>
                </emma:interpretation>
                <emma:interpretation id="interp38" emma:lang="en-US" emma:confidence="0">
                  <emma:literal>Hit</emma:literal>
                </emma:interpretation>
                <emma:interpretation id="interp39" emma:lang="en-US" emma:confidence="0">
                  <emma:literal>hit</emma:literal>
                </emma:interpretation>
                <emma:interpretation id="interp40" emma:lang="en-US" emma:confidence="0">
                  <emma:literal>it'</emma:literal>
                </emma:interpretation>
              </emma:one-of>
            </emma:emma>
          </inkml:annotationXML>
          <inkml:trace contextRef="#ctx0" brushRef="#br0" timeOffset="108342.1903">2461 2165 75,'20'53'0,"-20"-53"10,14 88-10,-14-88 38,11 121-38,-11-121 12,14 126-12,-14-126 4,17 73-4,-17-73 2,15 44-2,-15-44-59,2 11 59,-2-11 49,0 0-180</inkml:trace>
          <inkml:trace contextRef="#ctx0" brushRef="#br0" timeOffset="108872.5913">2495 2233 70,'6'5'0,"-6"-5"23,19 13-23,-19-13 4,26 33-4,-26-33 15,34 51-15,-34-51 6,25 51-6,-25-51 2,45 11-2,-45-11 2,45-27-2,-45 27 0,46-57 0,-46 57-1,39-60 1,-39 60 4,26-35-4,-26 35-1,0-18 1,0 18-1,2-13 1,-2 13 0,-2 5 0,2-5 0,2 4 0,-2-4 0,0-9 0,0 9-1,9 9 1,-9-9 0,5 42 0,-5-42 1,3 55-1,-3-55 2,12 68-2,-12-68 19,8 95-19,-8-95 16,25 117-16,-25-117 11,29 79-11,-29-79 5,19 78-5,-19-78 0,26 48 0,-26-48 2,0 0-180</inkml:trace>
          <inkml:trace contextRef="#ctx0" brushRef="#br0" timeOffset="109527.7924">3065 2214 91,'6'4'0,"-6"-4"1,-9 20-1,9-20 7,12 35-7,-12-35 20,8 53-20,-8-53 13,6 110-13,-6-110 13,8 117-13,-8-117 2,11 84-2,-11-84 6,9 55-6,-9-55 2,11 38-2,-11-38 0,9 13 0,-9-13 3,14 2-3,-14-2-1,28-15 1,-28 15 27,23 4-27,-23-4-29,33 13 29,-33-13 1,32 18-1,-32-18 7,50 22-7,-50-22 8,65 13-8,-65-13 4,65-2-4,-65 2 2,57 0-2,-57 0 1,70-16-1,-70 16 18,0 0-214</inkml:trace>
          <inkml:trace contextRef="#ctx0" brushRef="#br0" timeOffset="107998.9897">1891 2205 74,'9'-9'0,"-9"9"19,39 2-19,-39-2 6,62 35-6,-62-35 25,79 64-25,-79-64-42,59 89 42,-59-89 75,57 112-75,-57-112 11,37 88-11,-37-88 3,48 60-3,-48-60 1,53 39-1,-53-39 28,37 31-28,-37-31-27,31 25 27,-31-25-173</inkml:trace>
          <inkml:trace contextRef="#ctx0" brushRef="#br0" timeOffset="107671.3892">2221 2209 59,'-5'2'0,"5"-2"4,-9 5-4,9-5 0,-25 31 0,25-31-39,-37 48 39,37-48 66,-34 77-66,34-77 13,-39 115-13,39-115 17,-26 95-17,26-95 3,-14 59-3,14-59 1,-5 33-1,5-33 1,-6 22-1,6-22-12,0 0-101</inkml:trace>
        </inkml:traceGroup>
      </inkml:traceGroup>
    </inkml:traceGroup>
    <inkml:traceGroup>
      <inkml:annotationXML>
        <emma:emma xmlns:emma="http://www.w3.org/2003/04/emma" version="1.0">
          <emma:interpretation id="{2533BFD4-1660-4999-ACCB-B8E1217474AF}" emma:medium="tactile" emma:mode="ink">
            <msink:context xmlns:msink="http://schemas.microsoft.com/ink/2010/main" type="paragraph" rotatedBoundingBox="6485,10245 13197,9909 13282,11598 6570,1193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80A4C16-FBA1-4A64-83D9-743FA39A4185}" emma:medium="tactile" emma:mode="ink">
              <msink:context xmlns:msink="http://schemas.microsoft.com/ink/2010/main" type="inkBullet" rotatedBoundingBox="6498,10487 6942,10465 6955,10711 6510,10733"/>
            </emma:interpretation>
            <emma:one-of disjunction-type="recognition" id="oneOf9">
              <emma:interpretation id="interp41" emma:lang="en-US" emma:confidence="0">
                <emma:literal>-</emma:literal>
              </emma:interpretation>
            </emma:one-of>
          </emma:emma>
        </inkml:annotationXML>
        <inkml:trace contextRef="#ctx0" brushRef="#br0" timeOffset="120931.4119">-1380 2871 190,'-62'-5'0,"62"5"-8,-54-15 8,54 15 6,-62-22-6,62 22 1,-45-33-1,45 33 10,-51-38-10,51 38-6,-48-31 6,48 31-7,-62-33 7,62 33 1,-73-46-1,73 46 1,0 0-189</inkml:trace>
      </inkml:traceGroup>
      <inkml:traceGroup>
        <inkml:annotationXML>
          <emma:emma xmlns:emma="http://www.w3.org/2003/04/emma" version="1.0">
            <emma:interpretation id="{C5D4BAD4-FB3D-4344-89AF-74DE8B25F115}" emma:medium="tactile" emma:mode="ink">
              <msink:context xmlns:msink="http://schemas.microsoft.com/ink/2010/main" type="line" rotatedBoundingBox="7121,10213 13197,9909 13282,11598 7205,11902"/>
            </emma:interpretation>
          </emma:emma>
        </inkml:annotationXML>
        <inkml:traceGroup>
          <inkml:annotationXML>
            <emma:emma xmlns:emma="http://www.w3.org/2003/04/emma" version="1.0">
              <emma:interpretation id="{722CDC27-141C-4ADE-874E-8177C16B6BB6}" emma:medium="tactile" emma:mode="ink">
                <msink:context xmlns:msink="http://schemas.microsoft.com/ink/2010/main" type="inkWord" rotatedBoundingBox="7121,10213 13197,9909 13282,11598 7205,11902"/>
              </emma:interpretation>
            </emma:emma>
          </inkml:annotationXML>
          <inkml:trace contextRef="#ctx0" brushRef="#br0" timeOffset="120759.8121">4869 2196 192,'-57'-40'0,"57"40"-5,-48-22 5,48 22 0,-17-15 0,17 15 0,-14-20 0,14 20 0,-6-2 0,6 2 1,-14-7-1,14 7 1,-2-4-1,2 4-1,0-9 1,0 9 1,2 4-1,-2-4 2,12 2-2,-12-2 2,5 7-2,-5-7 13,6 20-13,-6-20-18,11 9 18,-11-9 1,20 22-1,-20-22 1,25 26-1,-25-26-2,17 31 2,-17-31 0,12 44 0,-12-44 2,8 38-2,-8-38-2,6 42 2,-6-42 0,14 44 0,-14-44 0,5 57 0,-5-57 0,3 57 0,-3-57 1,-8 73-1,8-73 1,-14 60-1,14-60-1,-17 39 1,17-39 0,-9 44 0,9-44 0,-3 51 0,3-51 0,-5 53 0,5-53 0,-9 38 0,9-38 1,-17 19-1,17-19 1,-8 25-1,8-25 3,-17 22-3,17-22 7,-28 33-7,28-33-12,-14 39 12,14-39 2,-23 25-2,23-25-2,-20 15 2,20-15 0,-19-6 0,19 6 0,-29 8 0,29-8-1,-45 18 1,45-18 1,-34 18-1,34-18 0,-36 22 0,36-22 0,-37 13 0,37-13 0,-31-22 0,31 22 1,-17-31-1,17 31-1,-20-31 1,20 31 2,-20-15-2,20 15 0,-25-16 0,25 16 3,-17 0-3,17 0 13,-20 2-13,20-2-2,-17-8 2,17 8-15,-11-5 15,11 5 1,-5-6-1,5 6 1,-6-3-1,6 3 7,-3 0-7,3 0 33,-3 0-33,3 0-44,-3 14 44,3-14 2,0 8-2,0-8 2,0 29-2,0-29 3,6 40-3,-6-40 12,-3 51-12,3-51-19,6 57 19,-6-57 1,-9 48-1,9-48 2,-17 49-2,17-49 3,-5 35-3,5-35 9,-17 33-9,17-33-3,-17 31 3,17-31-11,-31 20 11,31-20 1,-28 18-1,28-18 2,-34 30-2,34-30 5,-40 18-5,40-18 35,-28 18-35,28-18-43,-14 17 43,14-17 1,-42 7-1,42-7 1,-45 2-1,45-2 3,-46 7-3,46-7 11,-48 4-11,48-4-16,-33 9 16,33-9 1,-48 9-1,48-9 1,-57 9-1,57-9 2,-48-9-2,48 9 5,-59-20-5,59 20 3,-62-24-3,62 24-12,-51-22 12,51 22 1,-34-25-1,34 25 0,-34-19 0,34 19 3,-36-20-3,36 20 6,-40-22-6,40 22 33,-48-33-33,48 33-43,-31-38 43,31 38 1,-14-2-1,14 2 2,-20-18-2,20 18 3,-22-11-3,22 11 7,-15-17-7,15 17-13,-5-11 13,5 11 1,-6-7-1,6 7 2,3 13-2,-3-13 11,-6 13-11,6-13 30,-5 7-30,5-7-44,3 13 44,-3-13 1,0 20-1,0-20 2,-3 40-2,3-40 4,-20 40-4,20-40 8,-28 70-8,28-70-15,-40 66 15,40-66 0,-45 53 0,45-53 2,-51 40-2,51-40 3,-56 26-3,56-26 12,-48 38-12,48-38 27,-57 48-27,57-48-45,-48 36 45,48-36 1,-70 30-1,70-30 2,-76 31-2,76-31 2,-79 27-2,79-27 10,-79 17-10,79-17-14,-99 18 14,99-18 0,-85 18 0,85-18 0,-73 11 0,73-11 3,-54 0-3,54 0 5,-56-7-5,56 7 9,-37-22-9,37 22-16,-54-13 16,54 13-1,-50-18 1,50 18 4,-43-15-4,43 15 7,-39-31-7,39 31 0,-45-33 0,45 33-11,-40-62 11,40 62 1,-28-55-1,28 55 2,-9-55-2,9 55 6,6-53-6,-6 53 1,20-44-1,-20 44-10,8-31 10,-8 31 0,17-33 0,-17 33 2,11-42-2,-11 42 4,6-40-4,-6 40 6,9-28-6,-9 28-12,5-20 12,-5 20 0,6-5 0,-6 5 1,0 7-1,0-7 3,-3-7-3,3 7 9,3 7-9,-3-7-1,0 0 1,0 0-12,3-4 12,-3 4 1,0 0-1,0 0 2,-12 13-2,12-13 5,-14 9-5,14-9 35,-8 4-35,8-4-44,-17 15 44,17-15 0,-31 29 0,31-29 3,-45 35-3,45-35 3,-57 42-3,57-42 39,-42 25-39,42-25-36,-40 13 36,40-13-8,-56 13 8,56-13 1,-73 13-1,73-13 2,-77 31-2,77-31 8,-67 33-8,67-33 32,-77 27-32,77-27-43,-84 8 43,84-8 0,-79 14 0,79-14 1,-62 8-1,62-8 3,-68 18-3,68-18 4,-73 22-4,73-22-2,-54 13 2,54-13-6,-59 0 6,59 0 2,-57-2-2,57 2 3,-65-24-3,65 24 12,-65-20-12,65 20-8,-70-9 8,70 9-9,-54-11 9,54 11 0,-31-15 0,31 15 2,-31-27-2,31 27 3,-37-28-3,37 28 3,-42-31-3,42 31-8,-37-27 8,37 27 0,-22-22 0,22 22 2,-23-20-2,23 20 4,-14-30-4,14 30 39,0-27-39,0 27-46,11-44 46,-11 44 2,15-37-2,-15 37 0,8-27 0,-8 27 1,-6-22-1,6 22 4,-2-24-4,2 24 38,-3-18-38,3 18-45,-12-15 45,12 15 1,-5-13-1,5 13-1,8-18 1,-8 18-1,3 2 1,-3-2 1,-6 0-1,6 0 1,0 2-1,0-2-1,0-6 1,0 6 0,-8 0 0,8 0 0,6 0 0,-6 0-1,2-5 1,-2 5 1,9 13-1,-9-13 1,-11-2-1,11 2-1,-3 14 1,3-14 0,-9 15 0,9-15 0,-5 9 0,5-9 0,-9 4 0,9-4 1,-22 13-1,22-13 0,-40 16 0,40-16 3,-37 22-3,37-22 5,-33 11-5,33-11 3,-40 42-3,40-42-11,-39 31 11,39-31 0,-51 11 0,51-11 1,-57 15-1,57-15 1,-53 11-1,53-11 8,-43 7-8,43-7 34,-59 6-34,59-6-45,-39 7 45,39-7 2,-37 11-2,37-11 3,-42 4-3,42-4 12,-48 7-12,48-7-9,-46 7 9,46-7-7,-59-18 7,59 18 0,-62-22 0,62 22 2,-48-9-2,48 9 5,-56-11-5,56 11 9,-48-20-9,48 20-3,-43-4 3,43 4-15,-70-7 15,70 7 0,-68-22 0,68 22 1,-51-26-1,51 26 0,-31-24 0,31 24 0,-22-40 0,22 40 0,-14-27 0,14 27 0,-15-31 0,15 31 4,-8-30-4,8 30 6,-3-38-6,3 38-1,3-51 1,-3 51-9,17-26 9,-17 26 1,11-38-1,-11 38 1,14-22-1,-14 22 8,3 0-8,-3 0-5,9-17 5,-9 17-6,11-18 6,-11 18 0,17-22 0,-17 22 2,3-18-2,-3 18 4,28-19-4,-28 19 2,0-3-2,0 3-4,0-2 4,0 2-3,-6 2 3,6-2 0,3-2 0,-3 2 3,3 0-3,-3 0 45,-3 0-45,3 0-46,0 0 46,0 0-3,6 0 3,-6 0 0,-3 2 0,3-2 3,0 0-3,0 0 6,-3-2-6,3 2-3,0 2 3,0-2-7,-25 3 7,25-3 1,-29 15-1,29-15 0,-33 11 0,33-11-1,-23 13 1,23-13 0,-34-2 0,34 2 0,-28-9 0,28 9 1,-51-11-1,51 11 0,0 0-187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9:49.901"/>
    </inkml:context>
    <inkml:brush xml:id="br0">
      <inkml:brushProperty name="width" value="0.07938" units="cm"/>
      <inkml:brushProperty name="height" value="0.07938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48EFE551-E9DF-4FF9-8FA2-0B9A52723A0A}" emma:medium="tactile" emma:mode="ink">
          <msink:context xmlns:msink="http://schemas.microsoft.com/ink/2010/main" type="writingRegion" rotatedBoundingBox="2826,7884 4350,7884 4350,11289 2826,11289"/>
        </emma:interpretation>
      </emma:emma>
    </inkml:annotationXML>
    <inkml:traceGroup>
      <inkml:annotationXML>
        <emma:emma xmlns:emma="http://www.w3.org/2003/04/emma" version="1.0">
          <emma:interpretation id="{2AD1E09A-B597-479C-8DC6-298DAB41C216}" emma:medium="tactile" emma:mode="ink">
            <msink:context xmlns:msink="http://schemas.microsoft.com/ink/2010/main" type="paragraph" rotatedBoundingBox="2826,7884 4350,7884 4350,11289 2826,112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ACB4C7-0D55-41A1-BD2C-2B2A788FC610}" emma:medium="tactile" emma:mode="ink">
              <msink:context xmlns:msink="http://schemas.microsoft.com/ink/2010/main" type="line" rotatedBoundingBox="2826,7884 4350,7884 4350,11289 2826,11289"/>
            </emma:interpretation>
          </emma:emma>
        </inkml:annotationXML>
        <inkml:traceGroup>
          <inkml:annotationXML>
            <emma:emma xmlns:emma="http://www.w3.org/2003/04/emma" version="1.0">
              <emma:interpretation id="{A0E9CCEA-58C4-44B2-B95A-069DB37B3E25}" emma:medium="tactile" emma:mode="ink">
                <msink:context xmlns:msink="http://schemas.microsoft.com/ink/2010/main" type="inkWord" rotatedBoundingBox="3363,7884 4077,7884 4077,9026 3363,9026"/>
              </emma:interpretation>
            </emma:emma>
          </inkml:annotationXML>
          <inkml:trace contextRef="#ctx0" brushRef="#br0">-4704 201 71,'-11'-9'0,"11"9"5,-34-2-5,34 2-1,-37-5 1,37 5 7,-25 11-7,25-11 4,-25 33-4,25-33 4,-15 20-4,15-20 3,-16 13-3,16-13 4,-6 25-4,6-25-11,-3 22 11,3-22 2,-6 28-2,6-28 2,9 27-2,-9-27 2,-3 28-2,3-28 4,11 40-4,-11-40 3,20 57-3,-20-57-4,14 60 4,-14-60 11,40 53-11,-40-53-5,34 33 5,-34-33-17,56 29 17,-56-29 24,59 15-24,-59-15 8,62 13-8,-62-13 4,60 13-4,-60-13 2,48-28-2,-48 28 1,67-35-1,-67 35 1,62-86-1,-62 86-1,43-115 1,-43 115-51,25-108 51,-25 108 27,17-110-27,-17 110 26,-17-75-26,17 75-1,-79-58 1,79 58-3,-161-44 3,161 44-38,-166-2 38,166 2 10,-136 60-10,136-60 16,0 0-125</inkml:trace>
          <inkml:trace contextRef="#ctx0" brushRef="#br0" timeOffset="795.6014">-4924 977 36,'-22'6'0,"22"-6"12,-20 29-12,20-29-2,-6 48 2,6-48 3,28 62-3,-28-62 6,51 40-6,-51-40 9,42 24-9,-42-24 4,34-11-4,-34 11-7,20-31 7,-20 31 9,6-75-9,-6 75 4,-12-59-4,12 59 1,-33-29-1,33 29-1,-23-15 1,23 15-6,-25 13 6,25-13-45,-37 42 45,37-42 41,0 0-105</inkml:trace>
        </inkml:traceGroup>
        <inkml:traceGroup>
          <inkml:annotationXML>
            <emma:emma xmlns:emma="http://www.w3.org/2003/04/emma" version="1.0">
              <emma:interpretation id="{ABC1D1D4-D5CB-4DDD-A24D-0D0BCCC6E846}" emma:medium="tactile" emma:mode="ink">
                <msink:context xmlns:msink="http://schemas.microsoft.com/ink/2010/main" type="inkWord" rotatedBoundingBox="2826,9363 4350,9363 4350,11289 2826,11289">
                  <msink:destinationLink direction="with" ref="{8B6487B6-F2CC-4073-A189-B1F2BB39609B}"/>
                  <msink:destinationLink direction="with" ref="{ED79C395-FF66-4272-983E-6A78F449AE79}"/>
                  <msink:destinationLink direction="with" ref="{6D4DCC32-65E1-41C8-B15B-BACB0C2EDB21}"/>
                  <msink:destinationLink direction="with" ref="{53531F13-18D2-46C0-9506-443969D5CE5F}"/>
                  <msink:destinationLink direction="with" ref="{71A389A2-5E55-4078-ACB4-70429EE39A5C}"/>
                </msink:context>
              </emma:interpretation>
            </emma:emma>
          </inkml:annotationXML>
          <inkml:trace contextRef="#ctx0" brushRef="#br0" timeOffset="1700.403">-4932 1587 36,'-3'5'0,"3"-5"-1,0 15 1,0-15 24,14 29-24,-14-29 7,17 7-7,-17-7 9,20-5-9,-20 5 1,5-24-1,-5 24-1,-3-44 1,3 44 6,-2-42-6,2 42 2,0-5-2,0 5 2,0 34-2,0-34-11,0 0-63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3:44.880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C499AAE7-787F-4D27-9B00-1B4D6533E685}" emma:medium="tactile" emma:mode="ink">
          <msink:context xmlns:msink="http://schemas.microsoft.com/ink/2010/main" type="inkDrawing"/>
        </emma:interpretation>
      </emma:emma>
    </inkml:annotationXML>
    <inkml:trace contextRef="#ctx0" brushRef="#br0">800 46 48,'3'3'0,"-3"-3"23,3-3-23,-3 3 21,-23-2-21,23 2 19,-8-11-19,8 11 21,-17-9-21,17 9 9,-23-6-9,23 6 12,-34-9-12,34 9 3,-48-7-3,48 7 1,-42 0-1,42 0 2,-28-2-2,28 2 2,-51 2-2,51-2 2,-39 0-2,39 0 2,-40 13-2,40-13-1,-42 14 1,42-14 1,-26 15-1,26-15 3,-28 11-3,28-11 5,-34 11-5,34-11 2,-34 13-2,34-13 0,-39 16 0,39-16 0,-42 39 0,42-39 1,-40 38-1,40-38 26,-20 20-26,20-20-6,-14 26 6,14-26-21,-17 27 21,17-27 0,-22 33 0,22-33 1,-12 31-1,12-31 0,-5 37 0,5-37 28,-23 46-28,23-46-10,-17 51 10,17-51-18,-14 53 18,14-53-1,-8 53 1,8-53 1,-9 42-1,9-42 32,3 46-32,-3-46-32,-6 33 32,6-33-1,-5 44 1,5-44 0,0 53 0,0-53 2,-3 44-2,3-44 30,3 51-30,-3-51 24,5 42-24,-5-42-55,12 49 55,-12-49 1,5 41-1,-5-41 0,17 27 0,-17-27 2,26 37-2,-26-37 2,22 44-2,-22-44 5,17 45-5,-17-45 5,17 39-5,-17-39-1,17 35 1,-17-35-1,11 42 1,-11-42 4,26 31-4,-26-31 42,48 31-42,-48-31-47,76 29 47,-76-29 1,62 28-1,-62-28 2,39 27-2,-39-27 2,32 31-2,-32-31 5,39 22-5,-39-22 34,40 11-34,-40-11-40,45-5 40,-45 5 3,51 14-3,-51-14 3,47 33-3,-47-33 1,34 20-1,-34-20 0,31 19 0,-31-19 2,34 5-2,-34-5 3,43-7-3,-43 7 0,50-4 0,-50 4 3,54 0-3,-54 0-1,56 11 1,-56-11 1,37 17-1,-37-17 5,26 7-5,-26-7 1,22-11-1,-22 11 13,37-20-13,-37 20 30,25-15-30,-25 15-30,37 4 30,-37-4-17,31 18 17,-31-18 3,34 6-3,-34-6 14,34-17-14,-34 17-11,50-27 11,-50 27 10,40-33-10,-40 33 0,17-20 0,-17 20 0,14-4 0,-14 4-11,17-18 11,-17 18-1,17-26 1,-17 26-1,25-27 1,-25 27 12,34-30-12,-34 30-8,28-25 8,-28 25 0,15-28 0,-15 28-3,14-36 3,-14 36 0,14-50 0,-14 50-1,3-42 1,-3 42 12,11-40-12,-11 40-9,5-22 9,-5 22-1,-11-33 1,11 33-1,-11-51 1,11 51 0,0-70 0,0 70-2,-14-77 2,14 77 13,-3-67-13,3 67-12,0-35 12,0 35 1,-3-22-1,3 22-2,-20-20 2,20 20 13,-25-37-13,25 37 0,-25-60 0,25 60-8,-40-75 8,40 75-2,-22-64 2,22 64-3,-15-46 3,15 46 0,-8-20 0,8 20 14,-23-17-14,23 17-9,-22-23 9,22 23-4,-28-41 4,28 41 0,-29-73 0,29 73-3,-19-66 3,19 66 16,-20-29-16,20 29-14,-48-9 14,48 9 2,-74 5-2,74-5 13,-73-5-13,73 5 0,-82-13 0,82 13-17,-90-55 17,90 55 0,-51-57 0,51 57 3,-28-31-3,28 31 2,-28-11-2,28 11 13,-65 24-13,65-24-62,0 0-103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15.2.2013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336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03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3200"/>
              </a:spcBef>
              <a:spcAft>
                <a:spcPts val="6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6.emf"/><Relationship Id="rId42" Type="http://schemas.openxmlformats.org/officeDocument/2006/relationships/image" Target="../media/image20.emf"/><Relationship Id="rId47" Type="http://schemas.openxmlformats.org/officeDocument/2006/relationships/customXml" Target="../ink/ink23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customXml" Target="../ink/ink18.xml"/><Relationship Id="rId40" Type="http://schemas.openxmlformats.org/officeDocument/2006/relationships/image" Target="../media/image19.emf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49" Type="http://schemas.openxmlformats.org/officeDocument/2006/relationships/customXml" Target="../ink/ink24.xml"/><Relationship Id="rId10" Type="http://schemas.openxmlformats.org/officeDocument/2006/relationships/image" Target="../media/image4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1.emf"/><Relationship Id="rId4" Type="http://schemas.openxmlformats.org/officeDocument/2006/relationships/image" Target="../media/image1.emf"/><Relationship Id="rId9" Type="http://schemas.openxmlformats.org/officeDocument/2006/relationships/customXml" Target="../ink/ink4.xml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customXml" Target="../ink/ink13.xml"/><Relationship Id="rId30" Type="http://schemas.openxmlformats.org/officeDocument/2006/relationships/image" Target="../media/image14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3.emf"/><Relationship Id="rId8" Type="http://schemas.openxmlformats.org/officeDocument/2006/relationships/image" Target="../media/image3.emf"/><Relationship Id="rId3" Type="http://schemas.openxmlformats.org/officeDocument/2006/relationships/customXml" Target="../ink/ink1.xml"/><Relationship Id="rId12" Type="http://schemas.openxmlformats.org/officeDocument/2006/relationships/image" Target="../media/image5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emf"/><Relationship Id="rId46" Type="http://schemas.openxmlformats.org/officeDocument/2006/relationships/image" Target="../media/image22.emf"/><Relationship Id="rId20" Type="http://schemas.openxmlformats.org/officeDocument/2006/relationships/image" Target="../media/image9.emf"/><Relationship Id="rId41" Type="http://schemas.openxmlformats.org/officeDocument/2006/relationships/customXml" Target="../ink/ink20.xml"/><Relationship Id="rId54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harper.com/" TargetMode="External"/><Relationship Id="rId2" Type="http://schemas.openxmlformats.org/officeDocument/2006/relationships/hyperlink" Target="https://github.com/ZachBray/FunScrip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382000" cy="2057400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accent4"/>
                </a:solidFill>
              </a:rPr>
              <a:t>Information-rich</a:t>
            </a:r>
            <a:r>
              <a:rPr lang="en-US" sz="4200" dirty="0" smtClean="0">
                <a:solidFill>
                  <a:schemeClr val="accent4"/>
                </a:solidFill>
              </a:rPr>
              <a:t> </a:t>
            </a:r>
            <a:r>
              <a:rPr lang="en-US" sz="4200" dirty="0" smtClean="0"/>
              <a:t>programming in</a:t>
            </a:r>
            <a:r>
              <a:rPr lang="en-US" sz="4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200" b="1" dirty="0" smtClean="0">
                <a:solidFill>
                  <a:schemeClr val="accent3"/>
                </a:solidFill>
              </a:rPr>
              <a:t>F#</a:t>
            </a:r>
            <a:endParaRPr lang="en-US" sz="4200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7620000" cy="1066800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Tomas Petricek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University of Cambridge</a:t>
            </a:r>
          </a:p>
          <a:p>
            <a:pPr algn="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with the Try F# team and the F# community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534400" y="4572000"/>
            <a:ext cx="0" cy="76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" y="6412468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Rensselaer Polytechnic Institute  </a:t>
            </a:r>
            <a:r>
              <a:rPr lang="en-US" dirty="0" smtClean="0">
                <a:latin typeface="+mj-lt"/>
              </a:rPr>
              <a:t>(Rensselaer, 15 February, 2013)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b="1" dirty="0" smtClean="0">
                <a:solidFill>
                  <a:schemeClr val="accent1"/>
                </a:solidFill>
              </a:rPr>
              <a:t>type provider</a:t>
            </a:r>
            <a:r>
              <a:rPr lang="en-US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8" name="Picture 2" descr="http://stkarnick.com/culture/wp-content/uploads/2010/08/Babel-f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10103" r="6641" b="13309"/>
          <a:stretch>
            <a:fillRect/>
          </a:stretch>
        </p:blipFill>
        <p:spPr bwMode="auto">
          <a:xfrm>
            <a:off x="1576316" y="1524000"/>
            <a:ext cx="63119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37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data access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>
            <a:normAutofit/>
          </a:bodyPr>
          <a:lstStyle/>
          <a:p>
            <a:pPr>
              <a:spcBef>
                <a:spcPts val="3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4"/>
                </a:solidFill>
              </a:rPr>
              <a:t>Data is not types</a:t>
            </a:r>
            <a:r>
              <a:rPr lang="en-US" dirty="0" smtClean="0"/>
              <a:t> with members</a:t>
            </a:r>
          </a:p>
          <a:p>
            <a:pPr lvl="1"/>
            <a:r>
              <a:rPr lang="en-US" dirty="0" smtClean="0"/>
              <a:t>Use dynamic languages?</a:t>
            </a:r>
          </a:p>
          <a:p>
            <a:pPr>
              <a:spcBef>
                <a:spcPts val="3200"/>
              </a:spcBef>
              <a:spcAft>
                <a:spcPts val="600"/>
              </a:spcAft>
            </a:pPr>
            <a:r>
              <a:rPr lang="en-US" dirty="0" smtClean="0"/>
              <a:t>Need to know </a:t>
            </a:r>
            <a:r>
              <a:rPr lang="en-US" b="1" dirty="0" smtClean="0">
                <a:solidFill>
                  <a:schemeClr val="accent3"/>
                </a:solidFill>
              </a:rPr>
              <a:t>names of properties</a:t>
            </a:r>
          </a:p>
          <a:p>
            <a:pPr lvl="1"/>
            <a:r>
              <a:rPr lang="en-US" dirty="0" smtClean="0"/>
              <a:t>Use code generation and static languages?</a:t>
            </a:r>
          </a:p>
          <a:p>
            <a:pPr>
              <a:spcBef>
                <a:spcPts val="3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4"/>
                </a:solidFill>
              </a:rPr>
              <a:t>Enormous scale </a:t>
            </a:r>
            <a:r>
              <a:rPr lang="en-US" dirty="0" smtClean="0"/>
              <a:t>of data sources</a:t>
            </a:r>
          </a:p>
          <a:p>
            <a:pPr lvl="1"/>
            <a:r>
              <a:rPr lang="en-US" dirty="0" smtClean="0"/>
              <a:t>Types need to be generated “on demand”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71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</a:t>
            </a:r>
            <a:r>
              <a:rPr lang="en-US" dirty="0" smtClean="0">
                <a:solidFill>
                  <a:schemeClr val="accent1"/>
                </a:solidFill>
              </a:rPr>
              <a:t>type provider</a:t>
            </a:r>
            <a:endParaRPr lang="cs-CZ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163884"/>
              </p:ext>
            </p:extLst>
          </p:nvPr>
        </p:nvGraphicFramePr>
        <p:xfrm>
          <a:off x="609600" y="1752600"/>
          <a:ext cx="7924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2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problems (1.)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Types are provided </a:t>
            </a:r>
            <a:r>
              <a:rPr lang="en-US" b="1" dirty="0">
                <a:solidFill>
                  <a:schemeClr val="accent3"/>
                </a:solidFill>
              </a:rPr>
              <a:t>on demand</a:t>
            </a:r>
          </a:p>
          <a:p>
            <a:pPr lvl="1"/>
            <a:r>
              <a:rPr lang="en-US" dirty="0"/>
              <a:t>Cannot generate all indicator types at once!</a:t>
            </a:r>
          </a:p>
          <a:p>
            <a:pPr lvl="1"/>
            <a:r>
              <a:rPr lang="en-US" dirty="0" smtClean="0"/>
              <a:t>Scales to millions of data sets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Mapping </a:t>
            </a:r>
            <a:r>
              <a:rPr lang="en-US" dirty="0"/>
              <a:t>data sources to types</a:t>
            </a:r>
          </a:p>
          <a:p>
            <a:pPr lvl="1"/>
            <a:r>
              <a:rPr lang="en-US" dirty="0"/>
              <a:t>What is a type? What is a value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view does the user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elogram 26"/>
          <p:cNvSpPr/>
          <p:nvPr/>
        </p:nvSpPr>
        <p:spPr>
          <a:xfrm rot="16200000" flipH="1">
            <a:off x="4613795" y="3394598"/>
            <a:ext cx="2088113" cy="87629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Parallelogram 27"/>
          <p:cNvSpPr/>
          <p:nvPr/>
        </p:nvSpPr>
        <p:spPr>
          <a:xfrm rot="16200000" flipH="1">
            <a:off x="4682036" y="2290268"/>
            <a:ext cx="1951632" cy="87629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Rectangle 20"/>
          <p:cNvSpPr/>
          <p:nvPr/>
        </p:nvSpPr>
        <p:spPr>
          <a:xfrm>
            <a:off x="3581400" y="3704230"/>
            <a:ext cx="2971800" cy="1172573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source to types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1230"/>
            <a:ext cx="8229600" cy="4144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90800" y="2942230"/>
            <a:ext cx="0" cy="2895600"/>
          </a:xfrm>
          <a:prstGeom prst="straightConnector1">
            <a:avLst/>
          </a:prstGeom>
          <a:ln w="50800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590800" y="5837830"/>
            <a:ext cx="4267200" cy="1"/>
          </a:xfrm>
          <a:prstGeom prst="straightConnector1">
            <a:avLst/>
          </a:prstGeom>
          <a:ln w="50800">
            <a:solidFill>
              <a:schemeClr val="accent3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3168287"/>
            <a:ext cx="198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5"/>
                </a:solidFill>
              </a:rPr>
              <a:t>Country</a:t>
            </a:r>
            <a:endParaRPr lang="cs-CZ" sz="30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800" y="5999202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3"/>
                </a:solidFill>
              </a:rPr>
              <a:t>Year</a:t>
            </a:r>
            <a:endParaRPr lang="cs-CZ" sz="3000" dirty="0">
              <a:solidFill>
                <a:schemeClr val="accent3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90800" y="3704230"/>
            <a:ext cx="2133600" cy="2133601"/>
          </a:xfrm>
          <a:prstGeom prst="straightConnector1">
            <a:avLst/>
          </a:prstGeom>
          <a:ln w="50800">
            <a:solidFill>
              <a:schemeClr val="accent4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5990230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Indicator</a:t>
            </a:r>
            <a:endParaRPr lang="cs-CZ" sz="3000" dirty="0">
              <a:solidFill>
                <a:schemeClr val="accent4"/>
              </a:solidFill>
            </a:endParaRPr>
          </a:p>
        </p:txBody>
      </p:sp>
      <p:sp>
        <p:nvSpPr>
          <p:cNvPr id="25" name="Parallelogram 24"/>
          <p:cNvSpPr/>
          <p:nvPr/>
        </p:nvSpPr>
        <p:spPr>
          <a:xfrm rot="16200000" flipH="1">
            <a:off x="3631443" y="4286535"/>
            <a:ext cx="2208662" cy="96785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Parallelogram 15"/>
          <p:cNvSpPr/>
          <p:nvPr/>
        </p:nvSpPr>
        <p:spPr>
          <a:xfrm>
            <a:off x="2590800" y="3018430"/>
            <a:ext cx="4648200" cy="1676400"/>
          </a:xfrm>
          <a:prstGeom prst="parallelogram">
            <a:avLst>
              <a:gd name="adj" fmla="val 99898"/>
            </a:avLst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Rectangle 22"/>
          <p:cNvSpPr/>
          <p:nvPr/>
        </p:nvSpPr>
        <p:spPr>
          <a:xfrm>
            <a:off x="3581400" y="2637430"/>
            <a:ext cx="2971800" cy="10668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Parallelogram 25"/>
          <p:cNvSpPr/>
          <p:nvPr/>
        </p:nvSpPr>
        <p:spPr>
          <a:xfrm rot="16200000" flipH="1">
            <a:off x="3697288" y="3194646"/>
            <a:ext cx="2079625" cy="965198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597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1" grpId="0" animBg="1"/>
      <p:bldP spid="25" grpId="0" animBg="1"/>
      <p:bldP spid="16" grpId="0" animBg="1"/>
      <p:bldP spid="23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problems (2.)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How to access </a:t>
            </a:r>
            <a:r>
              <a:rPr lang="en-US" b="1" dirty="0" smtClean="0">
                <a:solidFill>
                  <a:schemeClr val="accent4"/>
                </a:solidFill>
              </a:rPr>
              <a:t>unstructured data</a:t>
            </a:r>
            <a:endParaRPr lang="en-US" dirty="0"/>
          </a:p>
          <a:p>
            <a:pPr lvl="1"/>
            <a:r>
              <a:rPr lang="en-US" dirty="0" smtClean="0"/>
              <a:t>Infer structure from samples?</a:t>
            </a:r>
          </a:p>
          <a:p>
            <a:pPr lvl="1"/>
            <a:r>
              <a:rPr lang="en-US" dirty="0" smtClean="0"/>
              <a:t>Specify schema explicitly?</a:t>
            </a:r>
            <a:endParaRPr lang="en-US" dirty="0"/>
          </a:p>
          <a:p>
            <a:r>
              <a:rPr lang="en-US" dirty="0" smtClean="0"/>
              <a:t>Adapting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3"/>
                </a:solidFill>
              </a:rPr>
              <a:t>schema change</a:t>
            </a:r>
          </a:p>
          <a:p>
            <a:pPr lvl="1"/>
            <a:r>
              <a:rPr lang="en-US" dirty="0" smtClean="0"/>
              <a:t>Will my program still compile?</a:t>
            </a:r>
          </a:p>
          <a:p>
            <a:pPr lvl="1"/>
            <a:r>
              <a:rPr lang="en-US" dirty="0" smtClean="0"/>
              <a:t>Will my program still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DEMO: </a:t>
            </a:r>
            <a:r>
              <a:rPr lang="en-US" dirty="0" smtClean="0"/>
              <a:t>XML </a:t>
            </a:r>
            <a:r>
              <a:rPr lang="en-US" dirty="0" smtClean="0"/>
              <a:t>and JSON Providers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Working </a:t>
            </a:r>
            <a:r>
              <a:rPr lang="en-US" smtClean="0"/>
              <a:t>with </a:t>
            </a:r>
            <a:r>
              <a:rPr lang="en-US" b="1" smtClean="0">
                <a:solidFill>
                  <a:schemeClr val="accent4"/>
                </a:solidFill>
              </a:rPr>
              <a:t>structured data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adapting to </a:t>
            </a:r>
            <a:r>
              <a:rPr lang="en-US" b="1" dirty="0" smtClean="0">
                <a:solidFill>
                  <a:schemeClr val="accent3"/>
                </a:solidFill>
              </a:rPr>
              <a:t>schema change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998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in F#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/>
              <a:t>Can be turned to </a:t>
            </a:r>
            <a:r>
              <a:rPr lang="en-US" b="1" dirty="0">
                <a:solidFill>
                  <a:schemeClr val="accent1"/>
                </a:solidFill>
              </a:rPr>
              <a:t>quotations</a:t>
            </a:r>
            <a:endParaRPr lang="cs-CZ" b="1" dirty="0">
              <a:solidFill>
                <a:schemeClr val="accent1"/>
              </a:solidFill>
            </a:endParaRPr>
          </a:p>
          <a:p>
            <a:endParaRPr lang="en-US" sz="5400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Extensible </a:t>
            </a:r>
            <a:r>
              <a:rPr lang="en-US" dirty="0" smtClean="0"/>
              <a:t>query language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2579783"/>
            <a:ext cx="6172200" cy="115401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netflix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Titles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Contains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search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 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4818294"/>
            <a:ext cx="6172200" cy="1049106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Numbers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reverse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takeWhile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index &gt;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10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45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Mismatch between </a:t>
            </a:r>
            <a:r>
              <a:rPr lang="en-US" b="1" dirty="0" smtClean="0">
                <a:solidFill>
                  <a:schemeClr val="accent4"/>
                </a:solidFill>
              </a:rPr>
              <a:t>data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programs</a:t>
            </a:r>
            <a:endParaRPr lang="en-US" b="1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Type providers bridge the gap</a:t>
            </a:r>
          </a:p>
          <a:p>
            <a:pPr lvl="1"/>
            <a:r>
              <a:rPr lang="en-US" dirty="0" smtClean="0"/>
              <a:t>Development-time, compile-time &amp; run-time</a:t>
            </a:r>
          </a:p>
          <a:p>
            <a:r>
              <a:rPr lang="en-US" dirty="0" smtClean="0"/>
              <a:t>Interesting future questions</a:t>
            </a:r>
          </a:p>
          <a:p>
            <a:pPr lvl="1"/>
            <a:r>
              <a:rPr lang="en-US" dirty="0" smtClean="0"/>
              <a:t>Providers for semantic web?</a:t>
            </a:r>
            <a:endParaRPr lang="en-US" dirty="0" smtClean="0"/>
          </a:p>
          <a:p>
            <a:pPr lvl="1"/>
            <a:r>
              <a:rPr lang="en-US" dirty="0" smtClean="0"/>
              <a:t>Capturing meta-data with types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377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problems (3.)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Representing </a:t>
            </a:r>
            <a:r>
              <a:rPr lang="en-US" b="1" dirty="0" smtClean="0">
                <a:solidFill>
                  <a:schemeClr val="accent4"/>
                </a:solidFill>
              </a:rPr>
              <a:t>meta-data </a:t>
            </a:r>
            <a:r>
              <a:rPr lang="en-US" dirty="0" smtClean="0"/>
              <a:t>as </a:t>
            </a:r>
            <a:r>
              <a:rPr lang="en-US" dirty="0" smtClean="0"/>
              <a:t>types</a:t>
            </a:r>
            <a:endParaRPr lang="en-US" dirty="0" smtClean="0"/>
          </a:p>
          <a:p>
            <a:pPr lvl="1"/>
            <a:r>
              <a:rPr lang="en-US" dirty="0" smtClean="0"/>
              <a:t>Inheritance between entities</a:t>
            </a:r>
          </a:p>
          <a:p>
            <a:pPr lvl="1"/>
            <a:r>
              <a:rPr lang="en-US" dirty="0" smtClean="0"/>
              <a:t>Physical units of measure</a:t>
            </a:r>
          </a:p>
          <a:p>
            <a:r>
              <a:rPr lang="en-US" dirty="0" smtClean="0"/>
              <a:t>Future work on the </a:t>
            </a:r>
            <a:r>
              <a:rPr lang="en-US" b="1" dirty="0" smtClean="0">
                <a:solidFill>
                  <a:schemeClr val="accent3"/>
                </a:solidFill>
              </a:rPr>
              <a:t>F# language</a:t>
            </a:r>
            <a:endParaRPr lang="en-US" dirty="0" smtClean="0"/>
          </a:p>
          <a:p>
            <a:pPr lvl="1"/>
            <a:r>
              <a:rPr lang="en-US" dirty="0" smtClean="0"/>
              <a:t>Capturing provenance, security</a:t>
            </a:r>
          </a:p>
          <a:p>
            <a:pPr lvl="1"/>
            <a:r>
              <a:rPr lang="en-US" dirty="0" smtClean="0"/>
              <a:t>Validity of data and guarantees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15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66800"/>
            <a:ext cx="8165275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/>
              <a:t>software stacks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500" dirty="0" smtClean="0"/>
              <a:t>trainings  </a:t>
            </a:r>
            <a:r>
              <a:rPr lang="en-US" sz="2000" dirty="0" smtClean="0"/>
              <a:t>teaching F#</a:t>
            </a:r>
            <a:r>
              <a:rPr lang="en-US" sz="2300" dirty="0" smtClean="0"/>
              <a:t>   </a:t>
            </a:r>
            <a:r>
              <a:rPr lang="en-US" sz="2800" dirty="0" smtClean="0"/>
              <a:t>user groups  </a:t>
            </a:r>
            <a:r>
              <a:rPr lang="en-US" sz="1500" dirty="0" smtClean="0"/>
              <a:t>snippets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mac and </a:t>
            </a:r>
            <a:r>
              <a:rPr lang="en-US" sz="2300" dirty="0" err="1" smtClean="0"/>
              <a:t>linux</a:t>
            </a:r>
            <a:r>
              <a:rPr lang="en-US" sz="2300" dirty="0" smtClean="0"/>
              <a:t> </a:t>
            </a:r>
            <a:r>
              <a:rPr lang="en-US" sz="2000" dirty="0" smtClean="0"/>
              <a:t>  </a:t>
            </a:r>
            <a:r>
              <a:rPr lang="en-US" sz="3500" dirty="0" smtClean="0"/>
              <a:t>cross-platform </a:t>
            </a:r>
            <a:r>
              <a:rPr lang="en-US" sz="2500" dirty="0" smtClean="0"/>
              <a:t>books and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6705600" cy="1600200"/>
          </a:xfrm>
        </p:spPr>
        <p:txBody>
          <a:bodyPr anchor="ctr">
            <a:normAutofit fontScale="85000" lnSpcReduction="10000"/>
          </a:bodyPr>
          <a:lstStyle/>
          <a:p>
            <a:pPr algn="ctr"/>
            <a:r>
              <a:rPr lang="en-US" sz="5000" b="1" dirty="0" smtClean="0">
                <a:solidFill>
                  <a:schemeClr val="accent4"/>
                </a:solidFill>
              </a:rPr>
              <a:t>F# Software Foundation</a:t>
            </a:r>
            <a:br>
              <a:rPr lang="en-US" sz="5000" b="1" dirty="0" smtClean="0">
                <a:solidFill>
                  <a:schemeClr val="accent4"/>
                </a:solidFill>
              </a:rPr>
            </a:br>
            <a:endParaRPr lang="en-US" sz="5000" b="1" dirty="0" smtClean="0">
              <a:solidFill>
                <a:schemeClr val="accent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581400"/>
            <a:ext cx="70104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>
                <a:solidFill>
                  <a:schemeClr val="accent3"/>
                </a:solidFill>
              </a:rPr>
              <a:t>http://www.fsharp.org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9462" y="30480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F# community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open-source </a:t>
            </a:r>
            <a:r>
              <a:rPr lang="en-US" sz="2500" dirty="0" err="1" smtClean="0">
                <a:solidFill>
                  <a:schemeClr val="tx1">
                    <a:lumMod val="50000"/>
                  </a:schemeClr>
                </a:solidFill>
              </a:rPr>
              <a:t>MonoDevelop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contributions </a:t>
            </a:r>
            <a:r>
              <a:rPr lang="en-US" sz="2000" dirty="0" smtClean="0"/>
              <a:t>research</a:t>
            </a:r>
            <a:r>
              <a:rPr lang="en-US" sz="3000" dirty="0"/>
              <a:t> </a:t>
            </a:r>
            <a:r>
              <a:rPr lang="en-US" sz="3000" dirty="0" smtClean="0"/>
              <a:t>support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consultancy</a:t>
            </a:r>
            <a:r>
              <a:rPr lang="en-US" sz="2500" dirty="0" smtClean="0"/>
              <a:t> mailing list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216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 </a:t>
            </a:r>
            <a:r>
              <a:rPr lang="en-US" dirty="0" err="1" smtClean="0"/>
              <a:t>FreeBase</a:t>
            </a:r>
            <a:r>
              <a:rPr lang="en-US" dirty="0" smtClean="0"/>
              <a:t> Type Provider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Working with </a:t>
            </a:r>
            <a:r>
              <a:rPr lang="en-US" b="1" dirty="0" smtClean="0">
                <a:solidFill>
                  <a:schemeClr val="accent4"/>
                </a:solidFill>
              </a:rPr>
              <a:t>chemistry data 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units of measure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88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Simple Provider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674508"/>
            <a:ext cx="8305800" cy="465009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[&lt;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SampleTypeProvider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config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inherit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TypeProviderForNamespaces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Define new type Samples.GeneratedType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thisAssembly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Assembly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GetExecutingAssembly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ProvidedTypeDefinition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...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Add property 'Hello' that just returns a 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ProvidedProperty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( </a:t>
            </a:r>
            <a:r>
              <a:rPr lang="cs-CZ" dirty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IsStatic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GetterCode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&lt;@@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Runtime.lookup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cs-CZ" dirty="0" smtClean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Hello"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@@&gt;)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AddMember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Register the type with the compiler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AddNamespace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namespaceName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[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])</a:t>
            </a:r>
          </a:p>
        </p:txBody>
      </p:sp>
    </p:spTree>
    <p:extLst>
      <p:ext uri="{BB962C8B-B14F-4D97-AF65-F5344CB8AC3E}">
        <p14:creationId xmlns:p14="http://schemas.microsoft.com/office/powerpoint/2010/main" val="31677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vs. Run-time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162800" cy="347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1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vs. Run-time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38824"/>
            <a:ext cx="7391400" cy="377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1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confusion of languages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1028340" y="4121108"/>
              <a:ext cx="70920" cy="12247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620" y="4109228"/>
                <a:ext cx="116640" cy="12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502740" y="5327468"/>
              <a:ext cx="622800" cy="8582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140" y="5318468"/>
                <a:ext cx="66492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1083420" y="5365628"/>
              <a:ext cx="333360" cy="8586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1900" y="5354108"/>
                <a:ext cx="37224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/>
              <p14:cNvContentPartPr/>
              <p14:nvPr/>
            </p14:nvContentPartPr>
            <p14:xfrm>
              <a:off x="486540" y="4331708"/>
              <a:ext cx="548280" cy="4428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2780" y="4319108"/>
                <a:ext cx="5835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/>
              <p14:cNvContentPartPr/>
              <p14:nvPr/>
            </p14:nvContentPartPr>
            <p14:xfrm>
              <a:off x="1047060" y="4347908"/>
              <a:ext cx="359280" cy="610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4100" y="4337468"/>
                <a:ext cx="39708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/>
              <p14:cNvContentPartPr/>
              <p14:nvPr/>
            </p14:nvContentPartPr>
            <p14:xfrm>
              <a:off x="8103164" y="3906251"/>
              <a:ext cx="67125" cy="15750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83315" y="3894734"/>
                <a:ext cx="111514" cy="1610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0" name="Ink 79"/>
              <p14:cNvContentPartPr/>
              <p14:nvPr/>
            </p14:nvContentPartPr>
            <p14:xfrm>
              <a:off x="813420" y="1713893"/>
              <a:ext cx="3846390" cy="2526375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0099" y="1690494"/>
                <a:ext cx="3877351" cy="256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3" name="Ink 132"/>
              <p14:cNvContentPartPr/>
              <p14:nvPr/>
            </p14:nvContentPartPr>
            <p14:xfrm>
              <a:off x="883620" y="2851853"/>
              <a:ext cx="258525" cy="577335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6059" y="2838895"/>
                <a:ext cx="280129" cy="600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4" name="Ink 133"/>
              <p14:cNvContentPartPr/>
              <p14:nvPr/>
            </p14:nvContentPartPr>
            <p14:xfrm>
              <a:off x="699990" y="3539093"/>
              <a:ext cx="553320" cy="57060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0470" y="3515333"/>
                <a:ext cx="611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6" name="Ink 145"/>
              <p14:cNvContentPartPr/>
              <p14:nvPr/>
            </p14:nvContentPartPr>
            <p14:xfrm>
              <a:off x="7617689" y="4131971"/>
              <a:ext cx="495000" cy="4197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93929" y="4117211"/>
                <a:ext cx="5335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7" name="Ink 146"/>
              <p14:cNvContentPartPr/>
              <p14:nvPr/>
            </p14:nvContentPartPr>
            <p14:xfrm>
              <a:off x="8106929" y="4157531"/>
              <a:ext cx="600120" cy="4456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90369" y="4139891"/>
                <a:ext cx="6472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8" name="Ink 147"/>
              <p14:cNvContentPartPr/>
              <p14:nvPr/>
            </p14:nvContentPartPr>
            <p14:xfrm>
              <a:off x="7724969" y="5430491"/>
              <a:ext cx="403200" cy="76500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95089" y="5414651"/>
                <a:ext cx="45000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9" name="Ink 148"/>
              <p14:cNvContentPartPr/>
              <p14:nvPr/>
            </p14:nvContentPartPr>
            <p14:xfrm>
              <a:off x="8154809" y="5429771"/>
              <a:ext cx="348120" cy="70704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36449" y="5414651"/>
                <a:ext cx="39744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4" name="Ink 193"/>
              <p14:cNvContentPartPr/>
              <p14:nvPr/>
            </p14:nvContentPartPr>
            <p14:xfrm>
              <a:off x="6762164" y="1574171"/>
              <a:ext cx="1696680" cy="117648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52444" y="1557611"/>
                <a:ext cx="1726560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6" name="Ink 205"/>
              <p14:cNvContentPartPr/>
              <p14:nvPr/>
            </p14:nvContentPartPr>
            <p14:xfrm>
              <a:off x="5784404" y="3033251"/>
              <a:ext cx="2007000" cy="142416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68204" y="3019571"/>
                <a:ext cx="203832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1" name="Ink 230"/>
              <p14:cNvContentPartPr/>
              <p14:nvPr/>
            </p14:nvContentPartPr>
            <p14:xfrm>
              <a:off x="9066164" y="4837931"/>
              <a:ext cx="360" cy="36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1764" y="4823531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6" name="Ink 235"/>
              <p14:cNvContentPartPr/>
              <p14:nvPr/>
            </p14:nvContentPartPr>
            <p14:xfrm>
              <a:off x="5803124" y="1511531"/>
              <a:ext cx="1644840" cy="130644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83324" y="1492811"/>
                <a:ext cx="1685520" cy="13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7" name="Ink 236"/>
              <p14:cNvContentPartPr/>
              <p14:nvPr/>
            </p14:nvContentPartPr>
            <p14:xfrm>
              <a:off x="6049364" y="1967291"/>
              <a:ext cx="2230560" cy="40644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43604" y="1956851"/>
                <a:ext cx="22586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0" name="Ink 239"/>
              <p14:cNvContentPartPr/>
              <p14:nvPr/>
            </p14:nvContentPartPr>
            <p14:xfrm>
              <a:off x="8218364" y="2639051"/>
              <a:ext cx="188640" cy="549000"/>
            </p14:xfrm>
          </p:contentPart>
        </mc:Choice>
        <mc:Fallback xmlns="">
          <p:pic>
            <p:nvPicPr>
              <p:cNvPr id="240" name="Ink 239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05044" y="2621771"/>
                <a:ext cx="2145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2" name="Ink 241"/>
              <p14:cNvContentPartPr/>
              <p14:nvPr/>
            </p14:nvContentPartPr>
            <p14:xfrm>
              <a:off x="7771350" y="3266873"/>
              <a:ext cx="671400" cy="62604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48670" y="3249233"/>
                <a:ext cx="72468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43" name="Ink 242"/>
              <p14:cNvContentPartPr/>
              <p14:nvPr/>
            </p14:nvContentPartPr>
            <p14:xfrm>
              <a:off x="7824270" y="3303953"/>
              <a:ext cx="470520" cy="14364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98350" y="3278393"/>
                <a:ext cx="520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1" name="Ink 330"/>
              <p14:cNvContentPartPr/>
              <p14:nvPr/>
            </p14:nvContentPartPr>
            <p14:xfrm>
              <a:off x="1760400" y="15588000"/>
              <a:ext cx="2250720" cy="558720"/>
            </p14:xfrm>
          </p:contentPart>
        </mc:Choice>
        <mc:Fallback xmlns="">
          <p:pic>
            <p:nvPicPr>
              <p:cNvPr id="331" name="Ink 33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51400" y="15576480"/>
                <a:ext cx="227772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2" name="Ink 331"/>
              <p14:cNvContentPartPr/>
              <p14:nvPr/>
            </p14:nvContentPartPr>
            <p14:xfrm>
              <a:off x="1780200" y="15491520"/>
              <a:ext cx="336600" cy="3292200"/>
            </p14:xfrm>
          </p:contentPart>
        </mc:Choice>
        <mc:Fallback xmlns="">
          <p:pic>
            <p:nvPicPr>
              <p:cNvPr id="332" name="Ink 33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771200" y="15482520"/>
                <a:ext cx="361440" cy="33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4" name="Ink 423"/>
              <p14:cNvContentPartPr/>
              <p14:nvPr/>
            </p14:nvContentPartPr>
            <p14:xfrm>
              <a:off x="7853067" y="6475852"/>
              <a:ext cx="360" cy="360"/>
            </p14:xfrm>
          </p:contentPart>
        </mc:Choice>
        <mc:Fallback xmlns="">
          <p:pic>
            <p:nvPicPr>
              <p:cNvPr id="424" name="Ink 423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833987" y="6456772"/>
                <a:ext cx="3852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0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confusion </a:t>
            </a:r>
            <a:r>
              <a:rPr lang="en-US" dirty="0"/>
              <a:t>of </a:t>
            </a:r>
            <a:r>
              <a:rPr lang="en-US" dirty="0" smtClean="0"/>
              <a:t>languages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pic>
        <p:nvPicPr>
          <p:cNvPr id="6" name="Picture 2" descr="http://www.artchive.com/artchive/b/bruegel/babe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551612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9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924800" cy="4502082"/>
          </a:xfrm>
          <a:prstGeom prst="rect">
            <a:avLst/>
          </a:prstGeom>
          <a:noFill/>
          <a:ln>
            <a:noFill/>
          </a:ln>
          <a:effectLst>
            <a:outerShdw blurRad="825500"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9100" y="838200"/>
            <a:ext cx="8458200" cy="54864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19329" r="2260" b="32928"/>
          <a:stretch/>
        </p:blipFill>
        <p:spPr bwMode="auto">
          <a:xfrm>
            <a:off x="2057400" y="2041566"/>
            <a:ext cx="6353299" cy="2149434"/>
          </a:xfrm>
          <a:prstGeom prst="rect">
            <a:avLst/>
          </a:prstGeom>
          <a:noFill/>
          <a:ln>
            <a:noFill/>
          </a:ln>
          <a:effectLst>
            <a:outerShdw blurRad="825500"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63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6126162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 smtClean="0">
                <a:solidFill>
                  <a:schemeClr val="accent3"/>
                </a:solidFill>
              </a:rPr>
              <a:t>let </a:t>
            </a:r>
            <a:r>
              <a:rPr lang="en-US" sz="5000" dirty="0" err="1" smtClean="0"/>
              <a:t>wb</a:t>
            </a:r>
            <a:r>
              <a:rPr lang="en-US" sz="5000" dirty="0" smtClean="0"/>
              <a:t> = </a:t>
            </a:r>
            <a:r>
              <a:rPr lang="en-US" sz="5000" b="1" dirty="0" err="1" smtClean="0">
                <a:solidFill>
                  <a:schemeClr val="accent4"/>
                </a:solidFill>
              </a:rPr>
              <a:t>WorldBank</a:t>
            </a:r>
            <a:r>
              <a:rPr lang="en-US" sz="5000" dirty="0" smtClean="0"/>
              <a:t>()</a:t>
            </a:r>
            <a:br>
              <a:rPr lang="en-US" sz="5000" dirty="0" smtClean="0"/>
            </a:br>
            <a:endParaRPr lang="cs-CZ" sz="5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7800" y="274638"/>
            <a:ext cx="7239000" cy="612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dirty="0" smtClean="0"/>
              <a:t>w</a:t>
            </a:r>
            <a:endParaRPr lang="cs-CZ" sz="5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274638"/>
            <a:ext cx="7239000" cy="612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dirty="0"/>
              <a:t> </a:t>
            </a:r>
            <a:r>
              <a:rPr lang="en-US" sz="5000" dirty="0" smtClean="0"/>
              <a:t> b</a:t>
            </a:r>
            <a:endParaRPr lang="cs-CZ" sz="5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274638"/>
            <a:ext cx="7239000" cy="612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dirty="0" smtClean="0"/>
              <a:t>  .</a:t>
            </a:r>
            <a:endParaRPr lang="cs-CZ" sz="5000" dirty="0"/>
          </a:p>
        </p:txBody>
      </p:sp>
    </p:spTree>
    <p:extLst>
      <p:ext uri="{BB962C8B-B14F-4D97-AF65-F5344CB8AC3E}">
        <p14:creationId xmlns:p14="http://schemas.microsoft.com/office/powerpoint/2010/main" val="17727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 </a:t>
            </a:r>
            <a:r>
              <a:rPr lang="en-US" dirty="0" smtClean="0"/>
              <a:t>Try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Comparing </a:t>
            </a:r>
            <a:r>
              <a:rPr lang="en-US" b="1" dirty="0" smtClean="0">
                <a:solidFill>
                  <a:schemeClr val="accent4"/>
                </a:solidFill>
              </a:rPr>
              <a:t>university enrollment rate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3"/>
                </a:solidFill>
              </a:rPr>
              <a:t>Czech Republic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OECD </a:t>
            </a:r>
            <a:r>
              <a:rPr lang="en-US" dirty="0" smtClean="0"/>
              <a:t>countries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9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to JavaScript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Writing </a:t>
            </a:r>
            <a:r>
              <a:rPr lang="en-US" b="1" dirty="0" smtClean="0">
                <a:solidFill>
                  <a:schemeClr val="accent3"/>
                </a:solidFill>
              </a:rPr>
              <a:t>plain web sites </a:t>
            </a:r>
            <a:r>
              <a:rPr lang="en-US" dirty="0" smtClean="0"/>
              <a:t>in F#</a:t>
            </a:r>
            <a:endParaRPr lang="en-US" dirty="0" smtClean="0"/>
          </a:p>
          <a:p>
            <a:pPr lvl="1"/>
            <a:r>
              <a:rPr lang="en-US" dirty="0" smtClean="0"/>
              <a:t>Access </a:t>
            </a:r>
            <a:r>
              <a:rPr lang="en-US" b="1" dirty="0" smtClean="0">
                <a:solidFill>
                  <a:schemeClr val="accent2"/>
                </a:solidFill>
              </a:rPr>
              <a:t>type providers</a:t>
            </a:r>
            <a:r>
              <a:rPr lang="en-US" dirty="0" smtClean="0"/>
              <a:t> as usual</a:t>
            </a:r>
            <a:endParaRPr lang="en-US" dirty="0" smtClean="0"/>
          </a:p>
          <a:p>
            <a:pPr lvl="1"/>
            <a:r>
              <a:rPr lang="en-US" dirty="0" smtClean="0"/>
              <a:t>Compile and run as </a:t>
            </a:r>
            <a:r>
              <a:rPr lang="en-US" b="1" dirty="0" smtClean="0">
                <a:solidFill>
                  <a:schemeClr val="accent2"/>
                </a:solidFill>
              </a:rPr>
              <a:t>JavaScript</a:t>
            </a:r>
            <a:endParaRPr lang="en-US" b="1" dirty="0" smtClean="0">
              <a:solidFill>
                <a:schemeClr val="accent2"/>
              </a:solidFill>
            </a:endParaRPr>
          </a:p>
          <a:p>
            <a:pPr>
              <a:spcBef>
                <a:spcPts val="4200"/>
              </a:spcBef>
            </a:pPr>
            <a:r>
              <a:rPr lang="en-US" dirty="0" smtClean="0"/>
              <a:t>Libraries &amp; frameworks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Open source:</a:t>
            </a:r>
            <a:r>
              <a:rPr lang="en-US" b="1" dirty="0" smtClean="0"/>
              <a:t> </a:t>
            </a:r>
            <a:r>
              <a:rPr lang="en-US" dirty="0" err="1" smtClean="0"/>
              <a:t>FunScript</a:t>
            </a:r>
            <a:r>
              <a:rPr lang="en-US" dirty="0"/>
              <a:t> </a:t>
            </a:r>
            <a:r>
              <a:rPr lang="en-US" sz="2200" dirty="0"/>
              <a:t>(</a:t>
            </a: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github.com/ZachBray/FunScript</a:t>
            </a:r>
            <a:r>
              <a:rPr lang="en-US" sz="2200" dirty="0" smtClean="0"/>
              <a:t>) </a:t>
            </a:r>
            <a:endParaRPr lang="en-US" sz="2200" dirty="0"/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Commercial:</a:t>
            </a:r>
            <a:r>
              <a:rPr lang="en-US" b="1" dirty="0" smtClean="0"/>
              <a:t> </a:t>
            </a:r>
            <a:r>
              <a:rPr lang="en-US" dirty="0" err="1" smtClean="0"/>
              <a:t>IntelliFactory</a:t>
            </a:r>
            <a:r>
              <a:rPr lang="en-US" dirty="0" smtClean="0"/>
              <a:t> </a:t>
            </a:r>
            <a:r>
              <a:rPr lang="en-US" dirty="0" err="1" smtClean="0"/>
              <a:t>WebSharper</a:t>
            </a:r>
            <a:r>
              <a:rPr lang="en-US" sz="2200" dirty="0">
                <a:solidFill>
                  <a:prstClr val="black"/>
                </a:solidFill>
              </a:rPr>
              <a:t> (</a:t>
            </a:r>
            <a:r>
              <a:rPr lang="en-US" sz="2200" dirty="0" smtClean="0">
                <a:solidFill>
                  <a:prstClr val="black"/>
                </a:solidFill>
                <a:hlinkClick r:id="rId3"/>
              </a:rPr>
              <a:t>http://www.websharper.com</a:t>
            </a:r>
            <a:r>
              <a:rPr lang="en-US" sz="2200" dirty="0" smtClean="0">
                <a:solidFill>
                  <a:prstClr val="black"/>
                </a:solidFill>
              </a:rPr>
              <a:t>) 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9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 </a:t>
            </a:r>
            <a:r>
              <a:rPr lang="en-US" dirty="0" err="1" smtClean="0"/>
              <a:t>FunScript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Accessing </a:t>
            </a:r>
            <a:r>
              <a:rPr lang="en-US" b="1" dirty="0" smtClean="0">
                <a:solidFill>
                  <a:schemeClr val="accent4"/>
                </a:solidFill>
              </a:rPr>
              <a:t>World Bank </a:t>
            </a:r>
            <a:r>
              <a:rPr lang="en-US" dirty="0" smtClean="0"/>
              <a:t>in F#, </a:t>
            </a:r>
            <a:br>
              <a:rPr lang="en-US" dirty="0" smtClean="0"/>
            </a:br>
            <a:r>
              <a:rPr lang="en-US" dirty="0" smtClean="0"/>
              <a:t>running as plain JavaScript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336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Metro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7953</TotalTime>
  <Words>518</Words>
  <Application>Microsoft Office PowerPoint</Application>
  <PresentationFormat>On-screen Show (4:3)</PresentationFormat>
  <Paragraphs>119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Information-rich programming in F#</vt:lpstr>
      <vt:lpstr> </vt:lpstr>
      <vt:lpstr>The confusion of languages</vt:lpstr>
      <vt:lpstr>The confusion of languages</vt:lpstr>
      <vt:lpstr>PowerPoint Presentation</vt:lpstr>
      <vt:lpstr>let wb = WorldBank() </vt:lpstr>
      <vt:lpstr>DEMO: Try F#</vt:lpstr>
      <vt:lpstr>F# to JavaScript</vt:lpstr>
      <vt:lpstr>DEMO: FunScript</vt:lpstr>
      <vt:lpstr>What is a type provider?</vt:lpstr>
      <vt:lpstr>Problems with data access</vt:lpstr>
      <vt:lpstr>Components of a type provider</vt:lpstr>
      <vt:lpstr>Research problems (1.)</vt:lpstr>
      <vt:lpstr>Mapping data source to types</vt:lpstr>
      <vt:lpstr>Research problems (2.)</vt:lpstr>
      <vt:lpstr>DEMO: XML and JSON Providers</vt:lpstr>
      <vt:lpstr>Queries in F#</vt:lpstr>
      <vt:lpstr>Summary</vt:lpstr>
      <vt:lpstr>Research problems (3.)</vt:lpstr>
      <vt:lpstr>DEMO: FreeBase Type Provider</vt:lpstr>
      <vt:lpstr>Structure of a Simple Provider</vt:lpstr>
      <vt:lpstr>Compile-Time vs. Run-time</vt:lpstr>
      <vt:lpstr>Compile-Time vs. Run-time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175</cp:revision>
  <cp:lastPrinted>2012-09-13T12:32:02Z</cp:lastPrinted>
  <dcterms:created xsi:type="dcterms:W3CDTF">2012-02-29T16:21:29Z</dcterms:created>
  <dcterms:modified xsi:type="dcterms:W3CDTF">2013-02-15T07:24:53Z</dcterms:modified>
</cp:coreProperties>
</file>