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FF"/>
    <a:srgbClr val="008BD4"/>
    <a:srgbClr val="5C96D4"/>
    <a:srgbClr val="00ACD4"/>
    <a:srgbClr val="009CD4"/>
    <a:srgbClr val="5976D4"/>
    <a:srgbClr val="0D39D4"/>
    <a:srgbClr val="1754CA"/>
    <a:srgbClr val="1394CA"/>
    <a:srgbClr val="158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79"/>
    <p:restoredTop sz="94672"/>
  </p:normalViewPr>
  <p:slideViewPr>
    <p:cSldViewPr snapToGrid="0" snapToObjects="1">
      <p:cViewPr>
        <p:scale>
          <a:sx n="80" d="100"/>
          <a:sy n="80" d="100"/>
        </p:scale>
        <p:origin x="14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3791-DD4E-6443-A901-D942DCE1C210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BD4DA-0DDB-2B4C-A2CA-ABF6FA0D64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5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D4DA-0DDB-2B4C-A2CA-ABF6FA0D64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9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6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0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6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C210-CAF4-294F-AFEB-08F60923D5FF}" type="datetimeFigureOut">
              <a:rPr kumimoji="1" lang="zh-CN" altLang="en-US" smtClean="0"/>
              <a:t>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57350"/>
            <a:ext cx="7239000" cy="3543300"/>
          </a:xfrm>
          <a:prstGeom prst="rect">
            <a:avLst/>
          </a:prstGeom>
          <a:solidFill>
            <a:srgbClr val="159BD4"/>
          </a:solidFill>
        </p:spPr>
      </p:pic>
    </p:spTree>
    <p:extLst>
      <p:ext uri="{BB962C8B-B14F-4D97-AF65-F5344CB8AC3E}">
        <p14:creationId xmlns:p14="http://schemas.microsoft.com/office/powerpoint/2010/main" val="126114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>
            <a:grpSpLocks/>
          </p:cNvGrpSpPr>
          <p:nvPr/>
        </p:nvGrpSpPr>
        <p:grpSpPr>
          <a:xfrm>
            <a:off x="3391852" y="2608897"/>
            <a:ext cx="2217420" cy="1491616"/>
            <a:chOff x="3391852" y="2608897"/>
            <a:chExt cx="2217420" cy="1491616"/>
          </a:xfrm>
        </p:grpSpPr>
        <p:sp>
          <p:nvSpPr>
            <p:cNvPr id="4" name="三角形 3"/>
            <p:cNvSpPr/>
            <p:nvPr/>
          </p:nvSpPr>
          <p:spPr>
            <a:xfrm>
              <a:off x="3391852" y="2608897"/>
              <a:ext cx="2217420" cy="754380"/>
            </a:xfrm>
            <a:prstGeom prst="triangle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80472" y="3363277"/>
              <a:ext cx="400050" cy="737236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824412" y="3363277"/>
              <a:ext cx="400050" cy="737236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4380547" y="3026092"/>
              <a:ext cx="240030" cy="914400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>
            <a:grpSpLocks/>
          </p:cNvGrpSpPr>
          <p:nvPr/>
        </p:nvGrpSpPr>
        <p:grpSpPr>
          <a:xfrm>
            <a:off x="6687502" y="2608897"/>
            <a:ext cx="2217420" cy="1491616"/>
            <a:chOff x="6687502" y="2608897"/>
            <a:chExt cx="2217420" cy="1491616"/>
          </a:xfrm>
          <a:solidFill>
            <a:schemeClr val="bg1">
              <a:lumMod val="65000"/>
            </a:schemeClr>
          </a:solidFill>
        </p:grpSpPr>
        <p:sp>
          <p:nvSpPr>
            <p:cNvPr id="8" name="三角形 7"/>
            <p:cNvSpPr/>
            <p:nvPr/>
          </p:nvSpPr>
          <p:spPr>
            <a:xfrm>
              <a:off x="6687502" y="2608897"/>
              <a:ext cx="2217420" cy="754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076122" y="3363277"/>
              <a:ext cx="400050" cy="737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120062" y="3363277"/>
              <a:ext cx="400050" cy="737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7676197" y="3026092"/>
              <a:ext cx="24003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2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729032" y="2128837"/>
            <a:ext cx="1757363" cy="2100263"/>
            <a:chOff x="2814637" y="1857374"/>
            <a:chExt cx="1828800" cy="2371726"/>
          </a:xfrm>
          <a:solidFill>
            <a:srgbClr val="159BD4"/>
          </a:solidFill>
        </p:grpSpPr>
        <p:sp>
          <p:nvSpPr>
            <p:cNvPr id="4" name="椭圆 3"/>
            <p:cNvSpPr/>
            <p:nvPr/>
          </p:nvSpPr>
          <p:spPr>
            <a:xfrm>
              <a:off x="3214687" y="1857374"/>
              <a:ext cx="1028700" cy="15001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550444" y="3157526"/>
              <a:ext cx="357187" cy="5429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>
              <a:off x="2814637" y="3414707"/>
              <a:ext cx="1828800" cy="5572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14637" y="3971919"/>
              <a:ext cx="1828800" cy="257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053264" y="2128838"/>
            <a:ext cx="1757363" cy="2100262"/>
            <a:chOff x="2814637" y="1857375"/>
            <a:chExt cx="1828800" cy="2371725"/>
          </a:xfrm>
          <a:solidFill>
            <a:schemeClr val="bg1">
              <a:lumMod val="6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3214687" y="1857375"/>
              <a:ext cx="1028700" cy="15001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50444" y="3157526"/>
              <a:ext cx="357187" cy="5429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>
              <a:off x="2814637" y="3414707"/>
              <a:ext cx="1828800" cy="5572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14637" y="3971919"/>
              <a:ext cx="1828800" cy="257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33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4700587" y="2400300"/>
            <a:ext cx="3128963" cy="2200275"/>
            <a:chOff x="2728912" y="1400175"/>
            <a:chExt cx="3128963" cy="2200275"/>
          </a:xfrm>
        </p:grpSpPr>
        <p:sp>
          <p:nvSpPr>
            <p:cNvPr id="5" name="罐形 4"/>
            <p:cNvSpPr/>
            <p:nvPr/>
          </p:nvSpPr>
          <p:spPr>
            <a:xfrm>
              <a:off x="3593305" y="2200275"/>
              <a:ext cx="1400175" cy="1400175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菱形 3"/>
            <p:cNvSpPr/>
            <p:nvPr/>
          </p:nvSpPr>
          <p:spPr>
            <a:xfrm>
              <a:off x="2728912" y="1400175"/>
              <a:ext cx="3128963" cy="137160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43550" y="2071687"/>
              <a:ext cx="100012" cy="8286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0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 rot="10800000">
            <a:off x="742527" y="395817"/>
            <a:ext cx="1428750" cy="1228725"/>
          </a:xfrm>
          <a:prstGeom prst="rightArrow">
            <a:avLst>
              <a:gd name="adj1" fmla="val 45349"/>
              <a:gd name="adj2" fmla="val 50000"/>
            </a:avLst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3657600" y="406400"/>
            <a:ext cx="1202267" cy="1202267"/>
            <a:chOff x="3657600" y="406400"/>
            <a:chExt cx="1202267" cy="1202267"/>
          </a:xfrm>
        </p:grpSpPr>
        <p:sp>
          <p:nvSpPr>
            <p:cNvPr id="2" name="圆角矩形 1"/>
            <p:cNvSpPr/>
            <p:nvPr/>
          </p:nvSpPr>
          <p:spPr>
            <a:xfrm>
              <a:off x="3657600" y="406400"/>
              <a:ext cx="1202267" cy="120226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五角星 2"/>
            <p:cNvSpPr/>
            <p:nvPr/>
          </p:nvSpPr>
          <p:spPr>
            <a:xfrm>
              <a:off x="3759199" y="507999"/>
              <a:ext cx="999067" cy="99906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587999" y="412749"/>
            <a:ext cx="1202267" cy="1202267"/>
            <a:chOff x="5587999" y="412749"/>
            <a:chExt cx="1202267" cy="1202267"/>
          </a:xfrm>
        </p:grpSpPr>
        <p:sp>
          <p:nvSpPr>
            <p:cNvPr id="5" name="圆角矩形 4"/>
            <p:cNvSpPr/>
            <p:nvPr/>
          </p:nvSpPr>
          <p:spPr>
            <a:xfrm>
              <a:off x="5587999" y="412749"/>
              <a:ext cx="1202267" cy="120226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5689598" y="514348"/>
              <a:ext cx="999067" cy="99906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7704667" y="395816"/>
            <a:ext cx="1202266" cy="1202266"/>
            <a:chOff x="7704667" y="395816"/>
            <a:chExt cx="1202266" cy="1202266"/>
          </a:xfrm>
        </p:grpSpPr>
        <p:sp>
          <p:nvSpPr>
            <p:cNvPr id="9" name="椭圆 8"/>
            <p:cNvSpPr/>
            <p:nvPr/>
          </p:nvSpPr>
          <p:spPr>
            <a:xfrm>
              <a:off x="7704667" y="395816"/>
              <a:ext cx="1202266" cy="1202266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073387" y="745067"/>
              <a:ext cx="101601" cy="1016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442109" y="745069"/>
              <a:ext cx="101600" cy="10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弧 11"/>
            <p:cNvSpPr/>
            <p:nvPr/>
          </p:nvSpPr>
          <p:spPr>
            <a:xfrm rot="8100000">
              <a:off x="7948773" y="554285"/>
              <a:ext cx="714054" cy="714054"/>
            </a:xfrm>
            <a:prstGeom prst="arc">
              <a:avLst>
                <a:gd name="adj1" fmla="val 16679889"/>
                <a:gd name="adj2" fmla="val 20936551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9451935" y="395816"/>
            <a:ext cx="1202266" cy="1202266"/>
            <a:chOff x="9451935" y="395816"/>
            <a:chExt cx="1202266" cy="1202266"/>
          </a:xfrm>
        </p:grpSpPr>
        <p:sp>
          <p:nvSpPr>
            <p:cNvPr id="17" name="椭圆 16"/>
            <p:cNvSpPr/>
            <p:nvPr/>
          </p:nvSpPr>
          <p:spPr>
            <a:xfrm>
              <a:off x="9451935" y="395816"/>
              <a:ext cx="1202266" cy="120226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820655" y="745067"/>
              <a:ext cx="101718" cy="1017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189377" y="745069"/>
              <a:ext cx="101600" cy="10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弧 19"/>
            <p:cNvSpPr/>
            <p:nvPr/>
          </p:nvSpPr>
          <p:spPr>
            <a:xfrm rot="8100000">
              <a:off x="9696041" y="554285"/>
              <a:ext cx="714054" cy="714054"/>
            </a:xfrm>
            <a:prstGeom prst="arc">
              <a:avLst>
                <a:gd name="adj1" fmla="val 16679889"/>
                <a:gd name="adj2" fmla="val 20936551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800630" y="724983"/>
              <a:ext cx="141767" cy="14176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169293" y="724982"/>
              <a:ext cx="141767" cy="14176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右箭头 24"/>
          <p:cNvSpPr/>
          <p:nvPr/>
        </p:nvSpPr>
        <p:spPr>
          <a:xfrm rot="5400000">
            <a:off x="742526" y="2482208"/>
            <a:ext cx="1428750" cy="986261"/>
          </a:xfrm>
          <a:prstGeom prst="rightArrow">
            <a:avLst>
              <a:gd name="adj1" fmla="val 45349"/>
              <a:gd name="adj2" fmla="val 50000"/>
            </a:avLst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3384437" y="2260963"/>
            <a:ext cx="1748590" cy="1748590"/>
            <a:chOff x="3384437" y="2260963"/>
            <a:chExt cx="1748590" cy="1748590"/>
          </a:xfrm>
        </p:grpSpPr>
        <p:sp>
          <p:nvSpPr>
            <p:cNvPr id="26" name="椭圆 25"/>
            <p:cNvSpPr/>
            <p:nvPr/>
          </p:nvSpPr>
          <p:spPr>
            <a:xfrm>
              <a:off x="3384437" y="2260963"/>
              <a:ext cx="1748590" cy="1748590"/>
            </a:xfrm>
            <a:prstGeom prst="ellipse">
              <a:avLst/>
            </a:prstGeom>
            <a:noFill/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 rot="18900000">
              <a:off x="3430733" y="2955259"/>
              <a:ext cx="1655999" cy="36000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46437" y="3022963"/>
              <a:ext cx="233058" cy="233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068372" y="2223333"/>
            <a:ext cx="1636295" cy="1624689"/>
            <a:chOff x="6068372" y="2223333"/>
            <a:chExt cx="1636295" cy="1624689"/>
          </a:xfrm>
        </p:grpSpPr>
        <p:sp>
          <p:nvSpPr>
            <p:cNvPr id="30" name="直角三角形 29"/>
            <p:cNvSpPr/>
            <p:nvPr/>
          </p:nvSpPr>
          <p:spPr>
            <a:xfrm>
              <a:off x="6215425" y="3141614"/>
              <a:ext cx="280800" cy="2808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209600" y="2722423"/>
              <a:ext cx="1009826" cy="4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7091723" y="2223333"/>
              <a:ext cx="243755" cy="4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68372" y="3604524"/>
              <a:ext cx="1636295" cy="2434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95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2440" y="406668"/>
            <a:ext cx="685800" cy="685800"/>
          </a:xfrm>
          <a:prstGeom prst="roundRect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STHupo" charset="-122"/>
                <a:ea typeface="STHupo" charset="-122"/>
                <a:cs typeface="STHupo" charset="-122"/>
              </a:rPr>
              <a:t>BB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03408" y="406668"/>
            <a:ext cx="685800" cy="685800"/>
          </a:xfrm>
          <a:prstGeom prst="roundRect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3955" y="406668"/>
            <a:ext cx="685800" cy="685800"/>
          </a:xfrm>
          <a:prstGeom prst="roundRect">
            <a:avLst/>
          </a:prstGeom>
          <a:solidFill>
            <a:srgbClr val="158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44502" y="406668"/>
            <a:ext cx="685800" cy="685800"/>
          </a:xfrm>
          <a:prstGeom prst="roundRect">
            <a:avLst/>
          </a:prstGeom>
          <a:solidFill>
            <a:srgbClr val="175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15049" y="406668"/>
            <a:ext cx="685800" cy="685800"/>
          </a:xfrm>
          <a:prstGeom prst="roundRect">
            <a:avLst/>
          </a:prstGeom>
          <a:solidFill>
            <a:srgbClr val="0D3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5596" y="406668"/>
            <a:ext cx="685800" cy="685800"/>
          </a:xfrm>
          <a:prstGeom prst="roundRect">
            <a:avLst/>
          </a:prstGeom>
          <a:solidFill>
            <a:srgbClr val="59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1328" y="406668"/>
            <a:ext cx="685800" cy="685800"/>
          </a:xfrm>
          <a:prstGeom prst="round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17060" y="406668"/>
            <a:ext cx="685800" cy="685800"/>
          </a:xfrm>
          <a:prstGeom prst="roundRect">
            <a:avLst/>
          </a:prstGeom>
          <a:solidFill>
            <a:srgbClr val="5C9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792" y="406668"/>
            <a:ext cx="685800" cy="685800"/>
          </a:xfrm>
          <a:prstGeom prst="roundRect">
            <a:avLst/>
          </a:prstGeom>
          <a:solidFill>
            <a:srgbClr val="008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348524" y="406668"/>
            <a:ext cx="685800" cy="685800"/>
          </a:xfrm>
          <a:prstGeom prst="round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2440" y="1842436"/>
            <a:ext cx="1130968" cy="1130968"/>
          </a:xfrm>
          <a:prstGeom prst="round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6000" dirty="0">
              <a:latin typeface="Yuppy TC" charset="-120"/>
              <a:ea typeface="Yuppy TC" charset="-120"/>
              <a:cs typeface="Yuppy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80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加号 3"/>
          <p:cNvSpPr/>
          <p:nvPr/>
        </p:nvSpPr>
        <p:spPr>
          <a:xfrm>
            <a:off x="437732" y="450325"/>
            <a:ext cx="914400" cy="914400"/>
          </a:xfrm>
          <a:prstGeom prst="mathPlus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1871319" y="450324"/>
            <a:ext cx="1206982" cy="1488685"/>
            <a:chOff x="1871319" y="450324"/>
            <a:chExt cx="1206982" cy="1488685"/>
          </a:xfrm>
        </p:grpSpPr>
        <p:sp>
          <p:nvSpPr>
            <p:cNvPr id="5" name="椭圆 4"/>
            <p:cNvSpPr/>
            <p:nvPr/>
          </p:nvSpPr>
          <p:spPr>
            <a:xfrm>
              <a:off x="1871319" y="45032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47284" y="6262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2628301" y="1489009"/>
              <a:ext cx="72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心形 10"/>
          <p:cNvSpPr/>
          <p:nvPr/>
        </p:nvSpPr>
        <p:spPr>
          <a:xfrm>
            <a:off x="4565715" y="2585166"/>
            <a:ext cx="1270919" cy="1270919"/>
          </a:xfrm>
          <a:prstGeom prst="heart">
            <a:avLst/>
          </a:prstGeom>
          <a:solidFill>
            <a:srgbClr val="FFC0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 18"/>
          <p:cNvGrpSpPr/>
          <p:nvPr/>
        </p:nvGrpSpPr>
        <p:grpSpPr>
          <a:xfrm>
            <a:off x="6510206" y="303133"/>
            <a:ext cx="1080000" cy="1275876"/>
            <a:chOff x="7761490" y="393133"/>
            <a:chExt cx="1080000" cy="1275876"/>
          </a:xfrm>
        </p:grpSpPr>
        <p:sp>
          <p:nvSpPr>
            <p:cNvPr id="17" name="矩形 16"/>
            <p:cNvSpPr/>
            <p:nvPr/>
          </p:nvSpPr>
          <p:spPr>
            <a:xfrm rot="2700000">
              <a:off x="7761492" y="843133"/>
              <a:ext cx="10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7761490" y="1489009"/>
              <a:ext cx="10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加号 19"/>
          <p:cNvSpPr/>
          <p:nvPr/>
        </p:nvSpPr>
        <p:spPr>
          <a:xfrm>
            <a:off x="8554902" y="479150"/>
            <a:ext cx="1535581" cy="1535581"/>
          </a:xfrm>
          <a:prstGeom prst="mathPlus">
            <a:avLst>
              <a:gd name="adj1" fmla="val 1098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535735" y="2759242"/>
            <a:ext cx="1511549" cy="928867"/>
          </a:xfrm>
          <a:prstGeom prst="wedgeEllipseCallout">
            <a:avLst>
              <a:gd name="adj1" fmla="val -31446"/>
              <a:gd name="adj2" fmla="val 67681"/>
            </a:avLst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2617602" y="2529435"/>
            <a:ext cx="1377795" cy="1446550"/>
            <a:chOff x="2617602" y="2529435"/>
            <a:chExt cx="1377795" cy="1446550"/>
          </a:xfrm>
        </p:grpSpPr>
        <p:sp>
          <p:nvSpPr>
            <p:cNvPr id="2" name="椭圆 1"/>
            <p:cNvSpPr/>
            <p:nvPr/>
          </p:nvSpPr>
          <p:spPr>
            <a:xfrm>
              <a:off x="2617602" y="2531729"/>
              <a:ext cx="1377795" cy="1377795"/>
            </a:xfrm>
            <a:prstGeom prst="ellipse">
              <a:avLst/>
            </a:prstGeom>
            <a:noFill/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053877" y="2529435"/>
              <a:ext cx="5373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8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!</a:t>
              </a:r>
              <a:endParaRPr kumimoji="1" lang="zh-CN" altLang="en-US" sz="8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1" name="心形 20"/>
          <p:cNvSpPr/>
          <p:nvPr/>
        </p:nvSpPr>
        <p:spPr>
          <a:xfrm>
            <a:off x="4596062" y="778688"/>
            <a:ext cx="1270919" cy="1270919"/>
          </a:xfrm>
          <a:prstGeom prst="heart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72038</TotalTime>
  <Words>13</Words>
  <Application>Microsoft Macintosh PowerPoint</Application>
  <PresentationFormat>宽屏</PresentationFormat>
  <Paragraphs>13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Microsoft YaHei</vt:lpstr>
      <vt:lpstr>STHupo</vt:lpstr>
      <vt:lpstr>Yuppy TC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yuyu1010 Leahy</dc:creator>
  <cp:lastModifiedBy>yuyu1010 Leahy</cp:lastModifiedBy>
  <cp:revision>29</cp:revision>
  <dcterms:created xsi:type="dcterms:W3CDTF">2017-11-12T09:20:27Z</dcterms:created>
  <dcterms:modified xsi:type="dcterms:W3CDTF">2018-01-13T14:49:35Z</dcterms:modified>
</cp:coreProperties>
</file>