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6CD3-3DD8-E514-B6C9-0CAD5D8BA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B211D-45FE-E639-735A-8EE86DAF6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C149C-B77C-521B-8A99-44E23E10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3639-6A19-4E45-8814-580A150ADBED}" type="datetimeFigureOut">
              <a:rPr lang="en-PH" smtClean="0"/>
              <a:t>23/01/2024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933BC-08E3-53C8-7EE5-7CCD843B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8CE95-E76E-8BC6-F398-9C893C0C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5BC-D0D8-4393-BDE4-557CF37B6F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910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EEE0-BB77-23F8-B879-7442E82C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CCA4B-55E4-E002-95F2-3D17BFCEF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D88F0-AF6C-67E0-4BCF-443E08E2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3639-6A19-4E45-8814-580A150ADBED}" type="datetimeFigureOut">
              <a:rPr lang="en-PH" smtClean="0"/>
              <a:t>23/01/2024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44280-F406-77C2-2E9D-3323F91E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10F71-2793-944B-B14E-D1B131C2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5BC-D0D8-4393-BDE4-557CF37B6F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616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AE25D-FA7E-9E6A-7002-CA77DE1FB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08026-DC9A-7B6C-B4F6-0AEE5E915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7DF3-30DC-9554-C3BD-9BBC4FB7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3639-6A19-4E45-8814-580A150ADBED}" type="datetimeFigureOut">
              <a:rPr lang="en-PH" smtClean="0"/>
              <a:t>23/01/2024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4B567-D07A-102D-71BF-39F899F5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60A35-87A7-2130-A25E-D5609082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5BC-D0D8-4393-BDE4-557CF37B6F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287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0BB5-CC85-4ADC-22CB-0F099CED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298F1-7B9C-3ABB-8292-26C7B1B2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F3C2F-5445-B968-A041-C808002E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3639-6A19-4E45-8814-580A150ADBED}" type="datetimeFigureOut">
              <a:rPr lang="en-PH" smtClean="0"/>
              <a:t>23/01/2024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0482F-F75D-71EA-5FFA-439FE103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54C7D-30A1-ABBA-82AC-B45EF2F9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5BC-D0D8-4393-BDE4-557CF37B6F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883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08B9-B5B8-AAF6-0C8A-BE77618D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CE6BC-24F9-80DF-EFE5-FA7B64D13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E4E74-131A-9567-B6BA-ED20957A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3639-6A19-4E45-8814-580A150ADBED}" type="datetimeFigureOut">
              <a:rPr lang="en-PH" smtClean="0"/>
              <a:t>23/01/2024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AAF75-C555-B506-CBE7-47D2A1E6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03891-AE0F-A28B-C69B-410734E8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5BC-D0D8-4393-BDE4-557CF37B6F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223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D760-3164-11B8-0C00-E998A49C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B4405-C6D2-0045-B589-5A7487E07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F1E33-52BD-A6D2-D91D-A5FB0DF51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E07CF-1E98-3E5F-5054-11E67015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3639-6A19-4E45-8814-580A150ADBED}" type="datetimeFigureOut">
              <a:rPr lang="en-PH" smtClean="0"/>
              <a:t>23/01/2024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69ED4-DF90-DEC0-F4B4-1B73AF50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298B7-F3D6-70D6-BE5A-9944D68E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5BC-D0D8-4393-BDE4-557CF37B6F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303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35C0-C2EE-3127-DC1A-49CB2D08C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00ED1-5750-37CF-6748-A90356ECE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84B77-ED35-DDD3-4AC0-394AB5411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46AE3-41C0-0357-3C79-CE75F273A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CEF69-3820-5167-4F16-BE1F928B3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22184-C190-4F18-6A3A-D895F807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3639-6A19-4E45-8814-580A150ADBED}" type="datetimeFigureOut">
              <a:rPr lang="en-PH" smtClean="0"/>
              <a:t>23/01/2024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2121F-D569-7A56-8A88-8F064F52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E92CB-94C2-F4E6-7467-1DD9EB92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5BC-D0D8-4393-BDE4-557CF37B6F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730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0931-7CA3-AAD6-07D9-AC5ADF46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13E24-CAEB-DE55-BC05-506B0F54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3639-6A19-4E45-8814-580A150ADBED}" type="datetimeFigureOut">
              <a:rPr lang="en-PH" smtClean="0"/>
              <a:t>23/01/2024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2A958-5AC9-A90C-0C7C-A2D9A19E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25E9E-5221-FE0A-0BFD-58E0BD2A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5BC-D0D8-4393-BDE4-557CF37B6F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820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184C8-F5D3-9C17-4A07-115A8D39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3639-6A19-4E45-8814-580A150ADBED}" type="datetimeFigureOut">
              <a:rPr lang="en-PH" smtClean="0"/>
              <a:t>23/01/2024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19937-7350-FC29-FA16-E4A430B6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394AA-A057-2CC2-790F-22CFFD89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5BC-D0D8-4393-BDE4-557CF37B6F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15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8C6E-140D-6265-86F1-F741273B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4DE2-9349-2F27-3C10-912BE10E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794C6-5BE4-565D-7A22-EE4DE3B7A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E9D85-9232-F96F-458B-B133F70B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3639-6A19-4E45-8814-580A150ADBED}" type="datetimeFigureOut">
              <a:rPr lang="en-PH" smtClean="0"/>
              <a:t>23/01/2024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C6DD2-D42B-A1D9-4796-C1AB29C9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0ACA6-CD56-B5FD-562F-AF8DAD5F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5BC-D0D8-4393-BDE4-557CF37B6F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14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A9B1-9993-6449-80AE-5DCAE6FD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16166-B958-8A56-5759-2D952D8F8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F0973-57BA-E13B-16BF-E981A37BC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C5D1A-D048-7931-625E-709A8038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3639-6A19-4E45-8814-580A150ADBED}" type="datetimeFigureOut">
              <a:rPr lang="en-PH" smtClean="0"/>
              <a:t>23/01/2024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C9A5C-06C8-7E3F-AD5D-50533A2A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70483-169B-95E6-419A-C66EDE15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5BC-D0D8-4393-BDE4-557CF37B6F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523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305D2-A07F-E0FD-48A0-47027C67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4D2A6-489D-F0DD-E59F-432B80D0E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90F0D-6092-0361-7B87-B58F77F3E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D3639-6A19-4E45-8814-580A150ADBED}" type="datetimeFigureOut">
              <a:rPr lang="en-PH" smtClean="0"/>
              <a:t>23/01/2024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DFA3F-FA97-225A-B107-A7B01B5C7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FEDAE-FD0F-A77C-0AEC-D7D22D470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CD5BC-D0D8-4393-BDE4-557CF37B6F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963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C2DC-4058-0B67-E331-676EDC210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1414F-6D48-8BFC-ED5C-F2DF1D83F2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D9B0B8-880F-1DC8-D67E-351C90D32DE8}"/>
              </a:ext>
            </a:extLst>
          </p:cNvPr>
          <p:cNvSpPr txBox="1"/>
          <p:nvPr/>
        </p:nvSpPr>
        <p:spPr>
          <a:xfrm>
            <a:off x="3048000" y="172415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is a long established fact. The point of using Lorem Ipsum is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167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A7B8-AC74-085E-F733-113B6CD1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7"/>
          </a:xfrm>
        </p:spPr>
        <p:txBody>
          <a:bodyPr/>
          <a:lstStyle/>
          <a:p>
            <a:r>
              <a:rPr lang="en-US" dirty="0"/>
              <a:t>                          </a:t>
            </a:r>
            <a:r>
              <a:rPr lang="en-US" u="sng" dirty="0">
                <a:latin typeface="Amasis MT Pro Black" panose="02040A04050005020304" pitchFamily="18" charset="0"/>
              </a:rPr>
              <a:t>Lorem Ipsum</a:t>
            </a:r>
            <a:endParaRPr lang="en-PH" u="sng" dirty="0">
              <a:latin typeface="Amasis MT Pro Black" panose="02040A040500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9AA22A-1751-B48E-F34E-A1ACABA4A50E}"/>
              </a:ext>
            </a:extLst>
          </p:cNvPr>
          <p:cNvSpPr/>
          <p:nvPr/>
        </p:nvSpPr>
        <p:spPr>
          <a:xfrm>
            <a:off x="185530" y="145774"/>
            <a:ext cx="9607826" cy="219352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30D45D-D191-33DC-3110-C232484223AF}"/>
              </a:ext>
            </a:extLst>
          </p:cNvPr>
          <p:cNvSpPr/>
          <p:nvPr/>
        </p:nvSpPr>
        <p:spPr>
          <a:xfrm>
            <a:off x="185530" y="365126"/>
            <a:ext cx="238540" cy="63471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2DFB3E-3477-E7B3-C8F5-5ADF62375EEC}"/>
              </a:ext>
            </a:extLst>
          </p:cNvPr>
          <p:cNvSpPr/>
          <p:nvPr/>
        </p:nvSpPr>
        <p:spPr>
          <a:xfrm>
            <a:off x="424070" y="6492874"/>
            <a:ext cx="11449878" cy="21935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908F1-D397-F87D-8335-7F564F325FF0}"/>
              </a:ext>
            </a:extLst>
          </p:cNvPr>
          <p:cNvSpPr/>
          <p:nvPr/>
        </p:nvSpPr>
        <p:spPr>
          <a:xfrm>
            <a:off x="11741425" y="365126"/>
            <a:ext cx="238540" cy="63471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396390-9D23-932E-DDBC-DC3444810ACF}"/>
              </a:ext>
            </a:extLst>
          </p:cNvPr>
          <p:cNvSpPr/>
          <p:nvPr/>
        </p:nvSpPr>
        <p:spPr>
          <a:xfrm>
            <a:off x="424071" y="980661"/>
            <a:ext cx="9369286" cy="257726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323E7-DD3C-C1BF-2FE4-B47C611EF29F}"/>
              </a:ext>
            </a:extLst>
          </p:cNvPr>
          <p:cNvSpPr txBox="1"/>
          <p:nvPr/>
        </p:nvSpPr>
        <p:spPr>
          <a:xfrm>
            <a:off x="424070" y="1238387"/>
            <a:ext cx="290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By: Jessica Soho</a:t>
            </a:r>
            <a:endParaRPr lang="en-PH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5B2D9-9661-92CC-0CE4-DFFFB55A8E84}"/>
              </a:ext>
            </a:extLst>
          </p:cNvPr>
          <p:cNvSpPr txBox="1"/>
          <p:nvPr/>
        </p:nvSpPr>
        <p:spPr>
          <a:xfrm>
            <a:off x="665922" y="1607719"/>
            <a:ext cx="4608443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What is Lorem Ipsum?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popularised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the 1960s with the release of Letraset sheets containing Lorem Ipsum passages, and more recently with desktop publishing software like Aldus PageMaker including versions of Lorem Ipsum.</a:t>
            </a:r>
          </a:p>
          <a:p>
            <a:endParaRPr lang="en-P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91B10D-6C4D-061B-4972-3EA9B3155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851" y="4333461"/>
            <a:ext cx="1974574" cy="2159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8931FF-2120-B2B7-FBE6-2580ABEE2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3356" y="1219201"/>
            <a:ext cx="2075622" cy="32498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4D1E0E-DABC-05AE-38CC-F32B4415BC3F}"/>
              </a:ext>
            </a:extLst>
          </p:cNvPr>
          <p:cNvSpPr/>
          <p:nvPr/>
        </p:nvSpPr>
        <p:spPr>
          <a:xfrm>
            <a:off x="9747637" y="1238387"/>
            <a:ext cx="45719" cy="525448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0376D4-08C9-F530-C332-CBF39EED75C9}"/>
              </a:ext>
            </a:extLst>
          </p:cNvPr>
          <p:cNvSpPr/>
          <p:nvPr/>
        </p:nvSpPr>
        <p:spPr>
          <a:xfrm>
            <a:off x="9793356" y="145773"/>
            <a:ext cx="2186609" cy="10734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53A2B-3447-2F0A-539B-49E016CA3CE4}"/>
              </a:ext>
            </a:extLst>
          </p:cNvPr>
          <p:cNvSpPr/>
          <p:nvPr/>
        </p:nvSpPr>
        <p:spPr>
          <a:xfrm>
            <a:off x="5228646" y="1238387"/>
            <a:ext cx="45719" cy="52736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BE5276-8E68-93F5-689F-9C7D1BA774DD}"/>
              </a:ext>
            </a:extLst>
          </p:cNvPr>
          <p:cNvSpPr txBox="1"/>
          <p:nvPr/>
        </p:nvSpPr>
        <p:spPr>
          <a:xfrm>
            <a:off x="5320084" y="1211669"/>
            <a:ext cx="42082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1" dirty="0">
                <a:solidFill>
                  <a:srgbClr val="000000"/>
                </a:solidFill>
                <a:effectLst/>
                <a:latin typeface="Copperplate Gothic Bold" panose="020E0705020206020404" pitchFamily="34" charset="0"/>
              </a:rPr>
              <a:t>Where does it come from?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from a Lorem Ipsum passage, and going through the cites of the word in classical literature, discovered the undoubtable source.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32EADB-41E5-ED5D-BAED-31EB4A5F30EA}"/>
              </a:ext>
            </a:extLst>
          </p:cNvPr>
          <p:cNvSpPr/>
          <p:nvPr/>
        </p:nvSpPr>
        <p:spPr>
          <a:xfrm>
            <a:off x="5274365" y="5366653"/>
            <a:ext cx="4492486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459678-0D73-AE75-FB10-B72348B2E3DE}"/>
              </a:ext>
            </a:extLst>
          </p:cNvPr>
          <p:cNvSpPr txBox="1"/>
          <p:nvPr/>
        </p:nvSpPr>
        <p:spPr>
          <a:xfrm>
            <a:off x="5274365" y="53858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/>
              <a:t>DAILY NEWS</a:t>
            </a:r>
            <a:endParaRPr lang="en-PH" sz="1800" b="1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C64C73-97B7-4EF9-E7F6-915A1FBD19FF}"/>
              </a:ext>
            </a:extLst>
          </p:cNvPr>
          <p:cNvSpPr txBox="1"/>
          <p:nvPr/>
        </p:nvSpPr>
        <p:spPr>
          <a:xfrm>
            <a:off x="5320083" y="5778986"/>
            <a:ext cx="202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Sponsered</a:t>
            </a:r>
            <a:r>
              <a:rPr lang="en-US" b="1" dirty="0"/>
              <a:t> </a:t>
            </a:r>
            <a:r>
              <a:rPr lang="en-US" b="1" dirty="0" err="1"/>
              <a:t>by:Shell</a:t>
            </a:r>
            <a:endParaRPr lang="en-PH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30E20D2-F6B1-581D-4482-195C97C2D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024" y="5464700"/>
            <a:ext cx="935627" cy="68361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7C7EFEE-5576-A916-BAA6-7385258D4F68}"/>
              </a:ext>
            </a:extLst>
          </p:cNvPr>
          <p:cNvSpPr/>
          <p:nvPr/>
        </p:nvSpPr>
        <p:spPr>
          <a:xfrm>
            <a:off x="8168651" y="5412372"/>
            <a:ext cx="45719" cy="103319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9C734D-3645-BEF6-A2AE-5CD7F577D409}"/>
              </a:ext>
            </a:extLst>
          </p:cNvPr>
          <p:cNvSpPr txBox="1"/>
          <p:nvPr/>
        </p:nvSpPr>
        <p:spPr>
          <a:xfrm>
            <a:off x="8350878" y="5915221"/>
            <a:ext cx="136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23/01/2024</a:t>
            </a:r>
            <a:endParaRPr lang="en-PH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F6CB74-1A42-0400-C906-735E29D83072}"/>
              </a:ext>
            </a:extLst>
          </p:cNvPr>
          <p:cNvSpPr txBox="1"/>
          <p:nvPr/>
        </p:nvSpPr>
        <p:spPr>
          <a:xfrm>
            <a:off x="8177265" y="5351099"/>
            <a:ext cx="166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Sophia Anne Lim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3157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Amasis MT Pro Black</vt:lpstr>
      <vt:lpstr>Arial</vt:lpstr>
      <vt:lpstr>Calibri</vt:lpstr>
      <vt:lpstr>Calibri Light</vt:lpstr>
      <vt:lpstr>Copperplate Gothic Bold</vt:lpstr>
      <vt:lpstr>Open Sans</vt:lpstr>
      <vt:lpstr>Office Theme</vt:lpstr>
      <vt:lpstr>PowerPoint Presentation</vt:lpstr>
      <vt:lpstr>                          Lorem 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Florjelu Zarrah M.</dc:creator>
  <cp:lastModifiedBy>Florjelu Zarrah M.</cp:lastModifiedBy>
  <cp:revision>1</cp:revision>
  <dcterms:created xsi:type="dcterms:W3CDTF">2024-01-23T02:54:14Z</dcterms:created>
  <dcterms:modified xsi:type="dcterms:W3CDTF">2024-01-23T03:28:54Z</dcterms:modified>
</cp:coreProperties>
</file>