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notesMasterIdLst>
    <p:notesMasterId r:id="rId18"/>
  </p:notesMasterIdLst>
  <p:sldIdLst>
    <p:sldId id="256" r:id="rId5"/>
    <p:sldId id="257" r:id="rId6"/>
    <p:sldId id="258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2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A743B-4029-4F3E-979B-6C104AEF2525}" type="datetimeFigureOut">
              <a:rPr lang="en-IE" smtClean="0"/>
              <a:t>17/04/2024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A133B-1011-4616-ADB9-8D144BED32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7428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2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8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2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0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7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6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4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9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3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0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85303E-1D59-4477-A849-22C7FEACD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79B3A-1EDA-C05E-67D5-45F1EADB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790" y="0"/>
            <a:ext cx="3806952" cy="1163104"/>
          </a:xfrm>
        </p:spPr>
        <p:txBody>
          <a:bodyPr>
            <a:normAutofit/>
          </a:bodyPr>
          <a:lstStyle/>
          <a:p>
            <a:r>
              <a:rPr lang="en-IE" sz="6000" dirty="0">
                <a:solidFill>
                  <a:srgbClr val="FFFFFF"/>
                </a:solidFill>
              </a:rPr>
              <a:t>SeaSplash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B5767-C5E1-52E0-FCB2-C59B9596A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3901736" cy="2240529"/>
          </a:xfrm>
        </p:spPr>
        <p:txBody>
          <a:bodyPr>
            <a:normAutofit/>
          </a:bodyPr>
          <a:lstStyle/>
          <a:p>
            <a:r>
              <a:rPr lang="en-IE" sz="2800">
                <a:solidFill>
                  <a:srgbClr val="FFFFFF"/>
                </a:solidFill>
              </a:rPr>
              <a:t>Higher Diploma  in Computer Science</a:t>
            </a:r>
          </a:p>
          <a:p>
            <a:r>
              <a:rPr lang="en-IE" sz="2800">
                <a:solidFill>
                  <a:srgbClr val="FFFFFF"/>
                </a:solidFill>
              </a:rPr>
              <a:t>John McDonald </a:t>
            </a:r>
          </a:p>
          <a:p>
            <a:r>
              <a:rPr lang="en-IE" sz="2800">
                <a:solidFill>
                  <a:srgbClr val="FFFFFF"/>
                </a:solidFill>
              </a:rPr>
              <a:t>20006166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67C04-EB31-E684-15B5-263E46E13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63"/>
          <a:stretch/>
        </p:blipFill>
        <p:spPr>
          <a:xfrm>
            <a:off x="4955602" y="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43242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077F0382-62A9-4892-8762-DE9257672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3449CBA-4E79-4D04-90E8-F06D2CBB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9528226" cy="6457764"/>
          </a:xfrm>
          <a:custGeom>
            <a:avLst/>
            <a:gdLst>
              <a:gd name="connsiteX0" fmla="*/ 2736475 w 9528226"/>
              <a:gd name="connsiteY0" fmla="*/ 4943824 h 6457764"/>
              <a:gd name="connsiteX1" fmla="*/ 3063896 w 9528226"/>
              <a:gd name="connsiteY1" fmla="*/ 5271245 h 6457764"/>
              <a:gd name="connsiteX2" fmla="*/ 2736475 w 9528226"/>
              <a:gd name="connsiteY2" fmla="*/ 5598667 h 6457764"/>
              <a:gd name="connsiteX3" fmla="*/ 2409054 w 9528226"/>
              <a:gd name="connsiteY3" fmla="*/ 5271245 h 6457764"/>
              <a:gd name="connsiteX4" fmla="*/ 2736475 w 9528226"/>
              <a:gd name="connsiteY4" fmla="*/ 4943824 h 6457764"/>
              <a:gd name="connsiteX5" fmla="*/ 44916 w 9528226"/>
              <a:gd name="connsiteY5" fmla="*/ 1742226 h 6457764"/>
              <a:gd name="connsiteX6" fmla="*/ 467728 w 9528226"/>
              <a:gd name="connsiteY6" fmla="*/ 2165037 h 6457764"/>
              <a:gd name="connsiteX7" fmla="*/ 44916 w 9528226"/>
              <a:gd name="connsiteY7" fmla="*/ 2587850 h 6457764"/>
              <a:gd name="connsiteX8" fmla="*/ 0 w 9528226"/>
              <a:gd name="connsiteY8" fmla="*/ 2583322 h 6457764"/>
              <a:gd name="connsiteX9" fmla="*/ 0 w 9528226"/>
              <a:gd name="connsiteY9" fmla="*/ 1746754 h 6457764"/>
              <a:gd name="connsiteX10" fmla="*/ 8146150 w 9528226"/>
              <a:gd name="connsiteY10" fmla="*/ 164844 h 6457764"/>
              <a:gd name="connsiteX11" fmla="*/ 8568962 w 9528226"/>
              <a:gd name="connsiteY11" fmla="*/ 587657 h 6457764"/>
              <a:gd name="connsiteX12" fmla="*/ 8146150 w 9528226"/>
              <a:gd name="connsiteY12" fmla="*/ 1010469 h 6457764"/>
              <a:gd name="connsiteX13" fmla="*/ 7723339 w 9528226"/>
              <a:gd name="connsiteY13" fmla="*/ 587657 h 6457764"/>
              <a:gd name="connsiteX14" fmla="*/ 8146150 w 9528226"/>
              <a:gd name="connsiteY14" fmla="*/ 164844 h 6457764"/>
              <a:gd name="connsiteX15" fmla="*/ 0 w 9528226"/>
              <a:gd name="connsiteY15" fmla="*/ 0 h 6457764"/>
              <a:gd name="connsiteX16" fmla="*/ 3639996 w 9528226"/>
              <a:gd name="connsiteY16" fmla="*/ 0 h 6457764"/>
              <a:gd name="connsiteX17" fmla="*/ 3807018 w 9528226"/>
              <a:gd name="connsiteY17" fmla="*/ 175279 h 6457764"/>
              <a:gd name="connsiteX18" fmla="*/ 5197388 w 9528226"/>
              <a:gd name="connsiteY18" fmla="*/ 392484 h 6457764"/>
              <a:gd name="connsiteX19" fmla="*/ 5832777 w 9528226"/>
              <a:gd name="connsiteY19" fmla="*/ 125323 h 6457764"/>
              <a:gd name="connsiteX20" fmla="*/ 7115053 w 9528226"/>
              <a:gd name="connsiteY20" fmla="*/ 908157 h 6457764"/>
              <a:gd name="connsiteX21" fmla="*/ 7598273 w 9528226"/>
              <a:gd name="connsiteY21" fmla="*/ 1476979 h 6457764"/>
              <a:gd name="connsiteX22" fmla="*/ 8473354 w 9528226"/>
              <a:gd name="connsiteY22" fmla="*/ 1654191 h 6457764"/>
              <a:gd name="connsiteX23" fmla="*/ 9178759 w 9528226"/>
              <a:gd name="connsiteY23" fmla="*/ 1960834 h 6457764"/>
              <a:gd name="connsiteX24" fmla="*/ 9526671 w 9528226"/>
              <a:gd name="connsiteY24" fmla="*/ 3063087 h 6457764"/>
              <a:gd name="connsiteX25" fmla="*/ 9462277 w 9528226"/>
              <a:gd name="connsiteY25" fmla="*/ 3629482 h 6457764"/>
              <a:gd name="connsiteX26" fmla="*/ 7101893 w 9528226"/>
              <a:gd name="connsiteY26" fmla="*/ 4935013 h 6457764"/>
              <a:gd name="connsiteX27" fmla="*/ 6030051 w 9528226"/>
              <a:gd name="connsiteY27" fmla="*/ 5522745 h 6457764"/>
              <a:gd name="connsiteX28" fmla="*/ 5858074 w 9528226"/>
              <a:gd name="connsiteY28" fmla="*/ 6061031 h 6457764"/>
              <a:gd name="connsiteX29" fmla="*/ 4505781 w 9528226"/>
              <a:gd name="connsiteY29" fmla="*/ 6237222 h 6457764"/>
              <a:gd name="connsiteX30" fmla="*/ 4059488 w 9528226"/>
              <a:gd name="connsiteY30" fmla="*/ 5699959 h 6457764"/>
              <a:gd name="connsiteX31" fmla="*/ 3327506 w 9528226"/>
              <a:gd name="connsiteY31" fmla="*/ 4873812 h 6457764"/>
              <a:gd name="connsiteX32" fmla="*/ 2072827 w 9528226"/>
              <a:gd name="connsiteY32" fmla="*/ 4690594 h 6457764"/>
              <a:gd name="connsiteX33" fmla="*/ 645786 w 9528226"/>
              <a:gd name="connsiteY33" fmla="*/ 4468278 h 6457764"/>
              <a:gd name="connsiteX34" fmla="*/ 230030 w 9528226"/>
              <a:gd name="connsiteY34" fmla="*/ 3226886 h 6457764"/>
              <a:gd name="connsiteX35" fmla="*/ 685140 w 9528226"/>
              <a:gd name="connsiteY35" fmla="*/ 2483788 h 6457764"/>
              <a:gd name="connsiteX36" fmla="*/ 659586 w 9528226"/>
              <a:gd name="connsiteY36" fmla="*/ 1810196 h 6457764"/>
              <a:gd name="connsiteX37" fmla="*/ 135739 w 9528226"/>
              <a:gd name="connsiteY37" fmla="*/ 1164458 h 6457764"/>
              <a:gd name="connsiteX38" fmla="*/ 72 w 9528226"/>
              <a:gd name="connsiteY38" fmla="*/ 997841 h 6457764"/>
              <a:gd name="connsiteX39" fmla="*/ 0 w 9528226"/>
              <a:gd name="connsiteY39" fmla="*/ 997725 h 645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9528226" h="6457764">
                <a:moveTo>
                  <a:pt x="2736475" y="4943824"/>
                </a:moveTo>
                <a:cubicBezTo>
                  <a:pt x="2917304" y="4943824"/>
                  <a:pt x="3063896" y="5090416"/>
                  <a:pt x="3063896" y="5271245"/>
                </a:cubicBezTo>
                <a:cubicBezTo>
                  <a:pt x="3063896" y="5452075"/>
                  <a:pt x="2917304" y="5598667"/>
                  <a:pt x="2736475" y="5598667"/>
                </a:cubicBezTo>
                <a:cubicBezTo>
                  <a:pt x="2555645" y="5598667"/>
                  <a:pt x="2409054" y="5452075"/>
                  <a:pt x="2409054" y="5271245"/>
                </a:cubicBezTo>
                <a:cubicBezTo>
                  <a:pt x="2409054" y="5090416"/>
                  <a:pt x="2555645" y="4943824"/>
                  <a:pt x="2736475" y="4943824"/>
                </a:cubicBezTo>
                <a:close/>
                <a:moveTo>
                  <a:pt x="44916" y="1742226"/>
                </a:moveTo>
                <a:cubicBezTo>
                  <a:pt x="278428" y="1742226"/>
                  <a:pt x="467728" y="1931525"/>
                  <a:pt x="467728" y="2165037"/>
                </a:cubicBezTo>
                <a:cubicBezTo>
                  <a:pt x="467728" y="2398550"/>
                  <a:pt x="278428" y="2587850"/>
                  <a:pt x="44916" y="2587850"/>
                </a:cubicBezTo>
                <a:lnTo>
                  <a:pt x="0" y="2583322"/>
                </a:lnTo>
                <a:lnTo>
                  <a:pt x="0" y="1746754"/>
                </a:lnTo>
                <a:close/>
                <a:moveTo>
                  <a:pt x="8146150" y="164844"/>
                </a:moveTo>
                <a:cubicBezTo>
                  <a:pt x="8379663" y="164844"/>
                  <a:pt x="8568962" y="354144"/>
                  <a:pt x="8568962" y="587657"/>
                </a:cubicBezTo>
                <a:cubicBezTo>
                  <a:pt x="8568962" y="821169"/>
                  <a:pt x="8379663" y="1010469"/>
                  <a:pt x="8146150" y="1010469"/>
                </a:cubicBezTo>
                <a:cubicBezTo>
                  <a:pt x="7912638" y="1010469"/>
                  <a:pt x="7723339" y="821169"/>
                  <a:pt x="7723339" y="587657"/>
                </a:cubicBezTo>
                <a:cubicBezTo>
                  <a:pt x="7723339" y="354144"/>
                  <a:pt x="7912638" y="164844"/>
                  <a:pt x="8146150" y="164844"/>
                </a:cubicBezTo>
                <a:close/>
                <a:moveTo>
                  <a:pt x="0" y="0"/>
                </a:moveTo>
                <a:lnTo>
                  <a:pt x="3639996" y="0"/>
                </a:lnTo>
                <a:lnTo>
                  <a:pt x="3807018" y="175279"/>
                </a:lnTo>
                <a:cubicBezTo>
                  <a:pt x="4183423" y="552322"/>
                  <a:pt x="4665363" y="699894"/>
                  <a:pt x="5197388" y="392484"/>
                </a:cubicBezTo>
                <a:cubicBezTo>
                  <a:pt x="5395811" y="277877"/>
                  <a:pt x="5612122" y="157775"/>
                  <a:pt x="5832777" y="125323"/>
                </a:cubicBezTo>
                <a:cubicBezTo>
                  <a:pt x="6401726" y="41635"/>
                  <a:pt x="6838437" y="330133"/>
                  <a:pt x="7115053" y="908157"/>
                </a:cubicBezTo>
                <a:cubicBezTo>
                  <a:pt x="7226084" y="1140054"/>
                  <a:pt x="7336603" y="1393929"/>
                  <a:pt x="7598273" y="1476979"/>
                </a:cubicBezTo>
                <a:cubicBezTo>
                  <a:pt x="7880639" y="1566416"/>
                  <a:pt x="8177826" y="1618417"/>
                  <a:pt x="8473354" y="1654191"/>
                </a:cubicBezTo>
                <a:cubicBezTo>
                  <a:pt x="8745115" y="1686900"/>
                  <a:pt x="8988003" y="1764967"/>
                  <a:pt x="9178759" y="1960834"/>
                </a:cubicBezTo>
                <a:cubicBezTo>
                  <a:pt x="9477863" y="2267988"/>
                  <a:pt x="9539448" y="2652569"/>
                  <a:pt x="9526671" y="3063087"/>
                </a:cubicBezTo>
                <a:cubicBezTo>
                  <a:pt x="9506611" y="3252950"/>
                  <a:pt x="9516705" y="3450734"/>
                  <a:pt x="9462277" y="3629482"/>
                </a:cubicBezTo>
                <a:cubicBezTo>
                  <a:pt x="9144391" y="4672578"/>
                  <a:pt x="8300867" y="5284458"/>
                  <a:pt x="7101893" y="4935013"/>
                </a:cubicBezTo>
                <a:cubicBezTo>
                  <a:pt x="6689459" y="4815806"/>
                  <a:pt x="6122554" y="4981393"/>
                  <a:pt x="6030051" y="5522745"/>
                </a:cubicBezTo>
                <a:cubicBezTo>
                  <a:pt x="5998619" y="5707753"/>
                  <a:pt x="5957222" y="5907709"/>
                  <a:pt x="5858074" y="6061031"/>
                </a:cubicBezTo>
                <a:cubicBezTo>
                  <a:pt x="5634355" y="6406131"/>
                  <a:pt x="4922430" y="6658856"/>
                  <a:pt x="4505781" y="6237222"/>
                </a:cubicBezTo>
                <a:cubicBezTo>
                  <a:pt x="4342749" y="6072274"/>
                  <a:pt x="4209998" y="5877683"/>
                  <a:pt x="4059488" y="5699959"/>
                </a:cubicBezTo>
                <a:cubicBezTo>
                  <a:pt x="3820689" y="5418359"/>
                  <a:pt x="3618433" y="5084374"/>
                  <a:pt x="3327506" y="4873812"/>
                </a:cubicBezTo>
                <a:cubicBezTo>
                  <a:pt x="2967966" y="4613934"/>
                  <a:pt x="2503914" y="4647408"/>
                  <a:pt x="2072827" y="4690594"/>
                </a:cubicBezTo>
                <a:cubicBezTo>
                  <a:pt x="1574275" y="4740679"/>
                  <a:pt x="1095913" y="4730457"/>
                  <a:pt x="645786" y="4468278"/>
                </a:cubicBezTo>
                <a:cubicBezTo>
                  <a:pt x="96898" y="4148602"/>
                  <a:pt x="6948" y="3691193"/>
                  <a:pt x="230030" y="3226886"/>
                </a:cubicBezTo>
                <a:cubicBezTo>
                  <a:pt x="355115" y="2966494"/>
                  <a:pt x="532585" y="2731274"/>
                  <a:pt x="685140" y="2483788"/>
                </a:cubicBezTo>
                <a:cubicBezTo>
                  <a:pt x="823511" y="2258535"/>
                  <a:pt x="819040" y="2018330"/>
                  <a:pt x="659586" y="1810196"/>
                </a:cubicBezTo>
                <a:cubicBezTo>
                  <a:pt x="490932" y="1590180"/>
                  <a:pt x="323046" y="1368121"/>
                  <a:pt x="135739" y="1164458"/>
                </a:cubicBezTo>
                <a:cubicBezTo>
                  <a:pt x="85183" y="1109502"/>
                  <a:pt x="40064" y="1053889"/>
                  <a:pt x="72" y="997841"/>
                </a:cubicBezTo>
                <a:lnTo>
                  <a:pt x="0" y="9977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C49C85-B230-D11B-69AF-C53B6BEA239A}"/>
              </a:ext>
            </a:extLst>
          </p:cNvPr>
          <p:cNvSpPr txBox="1">
            <a:spLocks/>
          </p:cNvSpPr>
          <p:nvPr/>
        </p:nvSpPr>
        <p:spPr>
          <a:xfrm>
            <a:off x="261257" y="232968"/>
            <a:ext cx="6658405" cy="1451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/>
                </a:solidFill>
              </a:rPr>
              <a:t>Learning Outcomes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FB58BB-EA8D-47EA-CE07-6F5608D8854B}"/>
              </a:ext>
            </a:extLst>
          </p:cNvPr>
          <p:cNvSpPr txBox="1"/>
          <p:nvPr/>
        </p:nvSpPr>
        <p:spPr>
          <a:xfrm>
            <a:off x="566058" y="2593625"/>
            <a:ext cx="9176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3000" b="1" dirty="0">
                <a:solidFill>
                  <a:schemeClr val="tx2"/>
                </a:solidFill>
              </a:rPr>
              <a:t>New Programming Language – Dart + Flutter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3000" b="1" dirty="0">
                <a:solidFill>
                  <a:schemeClr val="tx2"/>
                </a:solidFill>
              </a:rPr>
              <a:t>Firebase Cloud Messaging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3000" b="1" dirty="0">
                <a:solidFill>
                  <a:schemeClr val="tx2"/>
                </a:solidFill>
              </a:rPr>
              <a:t>Firebase Image storage/retrieval</a:t>
            </a:r>
          </a:p>
        </p:txBody>
      </p:sp>
    </p:spTree>
    <p:extLst>
      <p:ext uri="{BB962C8B-B14F-4D97-AF65-F5344CB8AC3E}">
        <p14:creationId xmlns:p14="http://schemas.microsoft.com/office/powerpoint/2010/main" val="393420503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077F0382-62A9-4892-8762-DE9257672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3449CBA-4E79-4D04-90E8-F06D2CBB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9528226" cy="6457764"/>
          </a:xfrm>
          <a:custGeom>
            <a:avLst/>
            <a:gdLst>
              <a:gd name="connsiteX0" fmla="*/ 2736475 w 9528226"/>
              <a:gd name="connsiteY0" fmla="*/ 4943824 h 6457764"/>
              <a:gd name="connsiteX1" fmla="*/ 3063896 w 9528226"/>
              <a:gd name="connsiteY1" fmla="*/ 5271245 h 6457764"/>
              <a:gd name="connsiteX2" fmla="*/ 2736475 w 9528226"/>
              <a:gd name="connsiteY2" fmla="*/ 5598667 h 6457764"/>
              <a:gd name="connsiteX3" fmla="*/ 2409054 w 9528226"/>
              <a:gd name="connsiteY3" fmla="*/ 5271245 h 6457764"/>
              <a:gd name="connsiteX4" fmla="*/ 2736475 w 9528226"/>
              <a:gd name="connsiteY4" fmla="*/ 4943824 h 6457764"/>
              <a:gd name="connsiteX5" fmla="*/ 44916 w 9528226"/>
              <a:gd name="connsiteY5" fmla="*/ 1742226 h 6457764"/>
              <a:gd name="connsiteX6" fmla="*/ 467728 w 9528226"/>
              <a:gd name="connsiteY6" fmla="*/ 2165037 h 6457764"/>
              <a:gd name="connsiteX7" fmla="*/ 44916 w 9528226"/>
              <a:gd name="connsiteY7" fmla="*/ 2587850 h 6457764"/>
              <a:gd name="connsiteX8" fmla="*/ 0 w 9528226"/>
              <a:gd name="connsiteY8" fmla="*/ 2583322 h 6457764"/>
              <a:gd name="connsiteX9" fmla="*/ 0 w 9528226"/>
              <a:gd name="connsiteY9" fmla="*/ 1746754 h 6457764"/>
              <a:gd name="connsiteX10" fmla="*/ 8146150 w 9528226"/>
              <a:gd name="connsiteY10" fmla="*/ 164844 h 6457764"/>
              <a:gd name="connsiteX11" fmla="*/ 8568962 w 9528226"/>
              <a:gd name="connsiteY11" fmla="*/ 587657 h 6457764"/>
              <a:gd name="connsiteX12" fmla="*/ 8146150 w 9528226"/>
              <a:gd name="connsiteY12" fmla="*/ 1010469 h 6457764"/>
              <a:gd name="connsiteX13" fmla="*/ 7723339 w 9528226"/>
              <a:gd name="connsiteY13" fmla="*/ 587657 h 6457764"/>
              <a:gd name="connsiteX14" fmla="*/ 8146150 w 9528226"/>
              <a:gd name="connsiteY14" fmla="*/ 164844 h 6457764"/>
              <a:gd name="connsiteX15" fmla="*/ 0 w 9528226"/>
              <a:gd name="connsiteY15" fmla="*/ 0 h 6457764"/>
              <a:gd name="connsiteX16" fmla="*/ 3639996 w 9528226"/>
              <a:gd name="connsiteY16" fmla="*/ 0 h 6457764"/>
              <a:gd name="connsiteX17" fmla="*/ 3807018 w 9528226"/>
              <a:gd name="connsiteY17" fmla="*/ 175279 h 6457764"/>
              <a:gd name="connsiteX18" fmla="*/ 5197388 w 9528226"/>
              <a:gd name="connsiteY18" fmla="*/ 392484 h 6457764"/>
              <a:gd name="connsiteX19" fmla="*/ 5832777 w 9528226"/>
              <a:gd name="connsiteY19" fmla="*/ 125323 h 6457764"/>
              <a:gd name="connsiteX20" fmla="*/ 7115053 w 9528226"/>
              <a:gd name="connsiteY20" fmla="*/ 908157 h 6457764"/>
              <a:gd name="connsiteX21" fmla="*/ 7598273 w 9528226"/>
              <a:gd name="connsiteY21" fmla="*/ 1476979 h 6457764"/>
              <a:gd name="connsiteX22" fmla="*/ 8473354 w 9528226"/>
              <a:gd name="connsiteY22" fmla="*/ 1654191 h 6457764"/>
              <a:gd name="connsiteX23" fmla="*/ 9178759 w 9528226"/>
              <a:gd name="connsiteY23" fmla="*/ 1960834 h 6457764"/>
              <a:gd name="connsiteX24" fmla="*/ 9526671 w 9528226"/>
              <a:gd name="connsiteY24" fmla="*/ 3063087 h 6457764"/>
              <a:gd name="connsiteX25" fmla="*/ 9462277 w 9528226"/>
              <a:gd name="connsiteY25" fmla="*/ 3629482 h 6457764"/>
              <a:gd name="connsiteX26" fmla="*/ 7101893 w 9528226"/>
              <a:gd name="connsiteY26" fmla="*/ 4935013 h 6457764"/>
              <a:gd name="connsiteX27" fmla="*/ 6030051 w 9528226"/>
              <a:gd name="connsiteY27" fmla="*/ 5522745 h 6457764"/>
              <a:gd name="connsiteX28" fmla="*/ 5858074 w 9528226"/>
              <a:gd name="connsiteY28" fmla="*/ 6061031 h 6457764"/>
              <a:gd name="connsiteX29" fmla="*/ 4505781 w 9528226"/>
              <a:gd name="connsiteY29" fmla="*/ 6237222 h 6457764"/>
              <a:gd name="connsiteX30" fmla="*/ 4059488 w 9528226"/>
              <a:gd name="connsiteY30" fmla="*/ 5699959 h 6457764"/>
              <a:gd name="connsiteX31" fmla="*/ 3327506 w 9528226"/>
              <a:gd name="connsiteY31" fmla="*/ 4873812 h 6457764"/>
              <a:gd name="connsiteX32" fmla="*/ 2072827 w 9528226"/>
              <a:gd name="connsiteY32" fmla="*/ 4690594 h 6457764"/>
              <a:gd name="connsiteX33" fmla="*/ 645786 w 9528226"/>
              <a:gd name="connsiteY33" fmla="*/ 4468278 h 6457764"/>
              <a:gd name="connsiteX34" fmla="*/ 230030 w 9528226"/>
              <a:gd name="connsiteY34" fmla="*/ 3226886 h 6457764"/>
              <a:gd name="connsiteX35" fmla="*/ 685140 w 9528226"/>
              <a:gd name="connsiteY35" fmla="*/ 2483788 h 6457764"/>
              <a:gd name="connsiteX36" fmla="*/ 659586 w 9528226"/>
              <a:gd name="connsiteY36" fmla="*/ 1810196 h 6457764"/>
              <a:gd name="connsiteX37" fmla="*/ 135739 w 9528226"/>
              <a:gd name="connsiteY37" fmla="*/ 1164458 h 6457764"/>
              <a:gd name="connsiteX38" fmla="*/ 72 w 9528226"/>
              <a:gd name="connsiteY38" fmla="*/ 997841 h 6457764"/>
              <a:gd name="connsiteX39" fmla="*/ 0 w 9528226"/>
              <a:gd name="connsiteY39" fmla="*/ 997725 h 645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9528226" h="6457764">
                <a:moveTo>
                  <a:pt x="2736475" y="4943824"/>
                </a:moveTo>
                <a:cubicBezTo>
                  <a:pt x="2917304" y="4943824"/>
                  <a:pt x="3063896" y="5090416"/>
                  <a:pt x="3063896" y="5271245"/>
                </a:cubicBezTo>
                <a:cubicBezTo>
                  <a:pt x="3063896" y="5452075"/>
                  <a:pt x="2917304" y="5598667"/>
                  <a:pt x="2736475" y="5598667"/>
                </a:cubicBezTo>
                <a:cubicBezTo>
                  <a:pt x="2555645" y="5598667"/>
                  <a:pt x="2409054" y="5452075"/>
                  <a:pt x="2409054" y="5271245"/>
                </a:cubicBezTo>
                <a:cubicBezTo>
                  <a:pt x="2409054" y="5090416"/>
                  <a:pt x="2555645" y="4943824"/>
                  <a:pt x="2736475" y="4943824"/>
                </a:cubicBezTo>
                <a:close/>
                <a:moveTo>
                  <a:pt x="44916" y="1742226"/>
                </a:moveTo>
                <a:cubicBezTo>
                  <a:pt x="278428" y="1742226"/>
                  <a:pt x="467728" y="1931525"/>
                  <a:pt x="467728" y="2165037"/>
                </a:cubicBezTo>
                <a:cubicBezTo>
                  <a:pt x="467728" y="2398550"/>
                  <a:pt x="278428" y="2587850"/>
                  <a:pt x="44916" y="2587850"/>
                </a:cubicBezTo>
                <a:lnTo>
                  <a:pt x="0" y="2583322"/>
                </a:lnTo>
                <a:lnTo>
                  <a:pt x="0" y="1746754"/>
                </a:lnTo>
                <a:close/>
                <a:moveTo>
                  <a:pt x="8146150" y="164844"/>
                </a:moveTo>
                <a:cubicBezTo>
                  <a:pt x="8379663" y="164844"/>
                  <a:pt x="8568962" y="354144"/>
                  <a:pt x="8568962" y="587657"/>
                </a:cubicBezTo>
                <a:cubicBezTo>
                  <a:pt x="8568962" y="821169"/>
                  <a:pt x="8379663" y="1010469"/>
                  <a:pt x="8146150" y="1010469"/>
                </a:cubicBezTo>
                <a:cubicBezTo>
                  <a:pt x="7912638" y="1010469"/>
                  <a:pt x="7723339" y="821169"/>
                  <a:pt x="7723339" y="587657"/>
                </a:cubicBezTo>
                <a:cubicBezTo>
                  <a:pt x="7723339" y="354144"/>
                  <a:pt x="7912638" y="164844"/>
                  <a:pt x="8146150" y="164844"/>
                </a:cubicBezTo>
                <a:close/>
                <a:moveTo>
                  <a:pt x="0" y="0"/>
                </a:moveTo>
                <a:lnTo>
                  <a:pt x="3639996" y="0"/>
                </a:lnTo>
                <a:lnTo>
                  <a:pt x="3807018" y="175279"/>
                </a:lnTo>
                <a:cubicBezTo>
                  <a:pt x="4183423" y="552322"/>
                  <a:pt x="4665363" y="699894"/>
                  <a:pt x="5197388" y="392484"/>
                </a:cubicBezTo>
                <a:cubicBezTo>
                  <a:pt x="5395811" y="277877"/>
                  <a:pt x="5612122" y="157775"/>
                  <a:pt x="5832777" y="125323"/>
                </a:cubicBezTo>
                <a:cubicBezTo>
                  <a:pt x="6401726" y="41635"/>
                  <a:pt x="6838437" y="330133"/>
                  <a:pt x="7115053" y="908157"/>
                </a:cubicBezTo>
                <a:cubicBezTo>
                  <a:pt x="7226084" y="1140054"/>
                  <a:pt x="7336603" y="1393929"/>
                  <a:pt x="7598273" y="1476979"/>
                </a:cubicBezTo>
                <a:cubicBezTo>
                  <a:pt x="7880639" y="1566416"/>
                  <a:pt x="8177826" y="1618417"/>
                  <a:pt x="8473354" y="1654191"/>
                </a:cubicBezTo>
                <a:cubicBezTo>
                  <a:pt x="8745115" y="1686900"/>
                  <a:pt x="8988003" y="1764967"/>
                  <a:pt x="9178759" y="1960834"/>
                </a:cubicBezTo>
                <a:cubicBezTo>
                  <a:pt x="9477863" y="2267988"/>
                  <a:pt x="9539448" y="2652569"/>
                  <a:pt x="9526671" y="3063087"/>
                </a:cubicBezTo>
                <a:cubicBezTo>
                  <a:pt x="9506611" y="3252950"/>
                  <a:pt x="9516705" y="3450734"/>
                  <a:pt x="9462277" y="3629482"/>
                </a:cubicBezTo>
                <a:cubicBezTo>
                  <a:pt x="9144391" y="4672578"/>
                  <a:pt x="8300867" y="5284458"/>
                  <a:pt x="7101893" y="4935013"/>
                </a:cubicBezTo>
                <a:cubicBezTo>
                  <a:pt x="6689459" y="4815806"/>
                  <a:pt x="6122554" y="4981393"/>
                  <a:pt x="6030051" y="5522745"/>
                </a:cubicBezTo>
                <a:cubicBezTo>
                  <a:pt x="5998619" y="5707753"/>
                  <a:pt x="5957222" y="5907709"/>
                  <a:pt x="5858074" y="6061031"/>
                </a:cubicBezTo>
                <a:cubicBezTo>
                  <a:pt x="5634355" y="6406131"/>
                  <a:pt x="4922430" y="6658856"/>
                  <a:pt x="4505781" y="6237222"/>
                </a:cubicBezTo>
                <a:cubicBezTo>
                  <a:pt x="4342749" y="6072274"/>
                  <a:pt x="4209998" y="5877683"/>
                  <a:pt x="4059488" y="5699959"/>
                </a:cubicBezTo>
                <a:cubicBezTo>
                  <a:pt x="3820689" y="5418359"/>
                  <a:pt x="3618433" y="5084374"/>
                  <a:pt x="3327506" y="4873812"/>
                </a:cubicBezTo>
                <a:cubicBezTo>
                  <a:pt x="2967966" y="4613934"/>
                  <a:pt x="2503914" y="4647408"/>
                  <a:pt x="2072827" y="4690594"/>
                </a:cubicBezTo>
                <a:cubicBezTo>
                  <a:pt x="1574275" y="4740679"/>
                  <a:pt x="1095913" y="4730457"/>
                  <a:pt x="645786" y="4468278"/>
                </a:cubicBezTo>
                <a:cubicBezTo>
                  <a:pt x="96898" y="4148602"/>
                  <a:pt x="6948" y="3691193"/>
                  <a:pt x="230030" y="3226886"/>
                </a:cubicBezTo>
                <a:cubicBezTo>
                  <a:pt x="355115" y="2966494"/>
                  <a:pt x="532585" y="2731274"/>
                  <a:pt x="685140" y="2483788"/>
                </a:cubicBezTo>
                <a:cubicBezTo>
                  <a:pt x="823511" y="2258535"/>
                  <a:pt x="819040" y="2018330"/>
                  <a:pt x="659586" y="1810196"/>
                </a:cubicBezTo>
                <a:cubicBezTo>
                  <a:pt x="490932" y="1590180"/>
                  <a:pt x="323046" y="1368121"/>
                  <a:pt x="135739" y="1164458"/>
                </a:cubicBezTo>
                <a:cubicBezTo>
                  <a:pt x="85183" y="1109502"/>
                  <a:pt x="40064" y="1053889"/>
                  <a:pt x="72" y="997841"/>
                </a:cubicBezTo>
                <a:lnTo>
                  <a:pt x="0" y="9977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C49C85-B230-D11B-69AF-C53B6BEA239A}"/>
              </a:ext>
            </a:extLst>
          </p:cNvPr>
          <p:cNvSpPr txBox="1">
            <a:spLocks/>
          </p:cNvSpPr>
          <p:nvPr/>
        </p:nvSpPr>
        <p:spPr>
          <a:xfrm>
            <a:off x="261257" y="232968"/>
            <a:ext cx="6658405" cy="1451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/>
                </a:solidFill>
              </a:rPr>
              <a:t>Future 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FB58BB-EA8D-47EA-CE07-6F5608D8854B}"/>
              </a:ext>
            </a:extLst>
          </p:cNvPr>
          <p:cNvSpPr txBox="1"/>
          <p:nvPr/>
        </p:nvSpPr>
        <p:spPr>
          <a:xfrm>
            <a:off x="544286" y="2593625"/>
            <a:ext cx="91766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3000" b="1" dirty="0">
                <a:solidFill>
                  <a:schemeClr val="tx2"/>
                </a:solidFill>
              </a:rPr>
              <a:t>Live Weather Updates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3000" b="1" dirty="0">
                <a:solidFill>
                  <a:schemeClr val="tx2"/>
                </a:solidFill>
              </a:rPr>
              <a:t>Admin User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3000" b="1" dirty="0">
                <a:solidFill>
                  <a:schemeClr val="tx2"/>
                </a:solidFill>
              </a:rPr>
              <a:t>Additional Beach Information – Parking/Lifeguard on Duty/Water Quality</a:t>
            </a:r>
          </a:p>
        </p:txBody>
      </p:sp>
    </p:spTree>
    <p:extLst>
      <p:ext uri="{BB962C8B-B14F-4D97-AF65-F5344CB8AC3E}">
        <p14:creationId xmlns:p14="http://schemas.microsoft.com/office/powerpoint/2010/main" val="26957672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077F0382-62A9-4892-8762-DE9257672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3449CBA-4E79-4D04-90E8-F06D2CBB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9528226" cy="6457764"/>
          </a:xfrm>
          <a:custGeom>
            <a:avLst/>
            <a:gdLst>
              <a:gd name="connsiteX0" fmla="*/ 2736475 w 9528226"/>
              <a:gd name="connsiteY0" fmla="*/ 4943824 h 6457764"/>
              <a:gd name="connsiteX1" fmla="*/ 3063896 w 9528226"/>
              <a:gd name="connsiteY1" fmla="*/ 5271245 h 6457764"/>
              <a:gd name="connsiteX2" fmla="*/ 2736475 w 9528226"/>
              <a:gd name="connsiteY2" fmla="*/ 5598667 h 6457764"/>
              <a:gd name="connsiteX3" fmla="*/ 2409054 w 9528226"/>
              <a:gd name="connsiteY3" fmla="*/ 5271245 h 6457764"/>
              <a:gd name="connsiteX4" fmla="*/ 2736475 w 9528226"/>
              <a:gd name="connsiteY4" fmla="*/ 4943824 h 6457764"/>
              <a:gd name="connsiteX5" fmla="*/ 44916 w 9528226"/>
              <a:gd name="connsiteY5" fmla="*/ 1742226 h 6457764"/>
              <a:gd name="connsiteX6" fmla="*/ 467728 w 9528226"/>
              <a:gd name="connsiteY6" fmla="*/ 2165037 h 6457764"/>
              <a:gd name="connsiteX7" fmla="*/ 44916 w 9528226"/>
              <a:gd name="connsiteY7" fmla="*/ 2587850 h 6457764"/>
              <a:gd name="connsiteX8" fmla="*/ 0 w 9528226"/>
              <a:gd name="connsiteY8" fmla="*/ 2583322 h 6457764"/>
              <a:gd name="connsiteX9" fmla="*/ 0 w 9528226"/>
              <a:gd name="connsiteY9" fmla="*/ 1746754 h 6457764"/>
              <a:gd name="connsiteX10" fmla="*/ 8146150 w 9528226"/>
              <a:gd name="connsiteY10" fmla="*/ 164844 h 6457764"/>
              <a:gd name="connsiteX11" fmla="*/ 8568962 w 9528226"/>
              <a:gd name="connsiteY11" fmla="*/ 587657 h 6457764"/>
              <a:gd name="connsiteX12" fmla="*/ 8146150 w 9528226"/>
              <a:gd name="connsiteY12" fmla="*/ 1010469 h 6457764"/>
              <a:gd name="connsiteX13" fmla="*/ 7723339 w 9528226"/>
              <a:gd name="connsiteY13" fmla="*/ 587657 h 6457764"/>
              <a:gd name="connsiteX14" fmla="*/ 8146150 w 9528226"/>
              <a:gd name="connsiteY14" fmla="*/ 164844 h 6457764"/>
              <a:gd name="connsiteX15" fmla="*/ 0 w 9528226"/>
              <a:gd name="connsiteY15" fmla="*/ 0 h 6457764"/>
              <a:gd name="connsiteX16" fmla="*/ 3639996 w 9528226"/>
              <a:gd name="connsiteY16" fmla="*/ 0 h 6457764"/>
              <a:gd name="connsiteX17" fmla="*/ 3807018 w 9528226"/>
              <a:gd name="connsiteY17" fmla="*/ 175279 h 6457764"/>
              <a:gd name="connsiteX18" fmla="*/ 5197388 w 9528226"/>
              <a:gd name="connsiteY18" fmla="*/ 392484 h 6457764"/>
              <a:gd name="connsiteX19" fmla="*/ 5832777 w 9528226"/>
              <a:gd name="connsiteY19" fmla="*/ 125323 h 6457764"/>
              <a:gd name="connsiteX20" fmla="*/ 7115053 w 9528226"/>
              <a:gd name="connsiteY20" fmla="*/ 908157 h 6457764"/>
              <a:gd name="connsiteX21" fmla="*/ 7598273 w 9528226"/>
              <a:gd name="connsiteY21" fmla="*/ 1476979 h 6457764"/>
              <a:gd name="connsiteX22" fmla="*/ 8473354 w 9528226"/>
              <a:gd name="connsiteY22" fmla="*/ 1654191 h 6457764"/>
              <a:gd name="connsiteX23" fmla="*/ 9178759 w 9528226"/>
              <a:gd name="connsiteY23" fmla="*/ 1960834 h 6457764"/>
              <a:gd name="connsiteX24" fmla="*/ 9526671 w 9528226"/>
              <a:gd name="connsiteY24" fmla="*/ 3063087 h 6457764"/>
              <a:gd name="connsiteX25" fmla="*/ 9462277 w 9528226"/>
              <a:gd name="connsiteY25" fmla="*/ 3629482 h 6457764"/>
              <a:gd name="connsiteX26" fmla="*/ 7101893 w 9528226"/>
              <a:gd name="connsiteY26" fmla="*/ 4935013 h 6457764"/>
              <a:gd name="connsiteX27" fmla="*/ 6030051 w 9528226"/>
              <a:gd name="connsiteY27" fmla="*/ 5522745 h 6457764"/>
              <a:gd name="connsiteX28" fmla="*/ 5858074 w 9528226"/>
              <a:gd name="connsiteY28" fmla="*/ 6061031 h 6457764"/>
              <a:gd name="connsiteX29" fmla="*/ 4505781 w 9528226"/>
              <a:gd name="connsiteY29" fmla="*/ 6237222 h 6457764"/>
              <a:gd name="connsiteX30" fmla="*/ 4059488 w 9528226"/>
              <a:gd name="connsiteY30" fmla="*/ 5699959 h 6457764"/>
              <a:gd name="connsiteX31" fmla="*/ 3327506 w 9528226"/>
              <a:gd name="connsiteY31" fmla="*/ 4873812 h 6457764"/>
              <a:gd name="connsiteX32" fmla="*/ 2072827 w 9528226"/>
              <a:gd name="connsiteY32" fmla="*/ 4690594 h 6457764"/>
              <a:gd name="connsiteX33" fmla="*/ 645786 w 9528226"/>
              <a:gd name="connsiteY33" fmla="*/ 4468278 h 6457764"/>
              <a:gd name="connsiteX34" fmla="*/ 230030 w 9528226"/>
              <a:gd name="connsiteY34" fmla="*/ 3226886 h 6457764"/>
              <a:gd name="connsiteX35" fmla="*/ 685140 w 9528226"/>
              <a:gd name="connsiteY35" fmla="*/ 2483788 h 6457764"/>
              <a:gd name="connsiteX36" fmla="*/ 659586 w 9528226"/>
              <a:gd name="connsiteY36" fmla="*/ 1810196 h 6457764"/>
              <a:gd name="connsiteX37" fmla="*/ 135739 w 9528226"/>
              <a:gd name="connsiteY37" fmla="*/ 1164458 h 6457764"/>
              <a:gd name="connsiteX38" fmla="*/ 72 w 9528226"/>
              <a:gd name="connsiteY38" fmla="*/ 997841 h 6457764"/>
              <a:gd name="connsiteX39" fmla="*/ 0 w 9528226"/>
              <a:gd name="connsiteY39" fmla="*/ 997725 h 645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9528226" h="6457764">
                <a:moveTo>
                  <a:pt x="2736475" y="4943824"/>
                </a:moveTo>
                <a:cubicBezTo>
                  <a:pt x="2917304" y="4943824"/>
                  <a:pt x="3063896" y="5090416"/>
                  <a:pt x="3063896" y="5271245"/>
                </a:cubicBezTo>
                <a:cubicBezTo>
                  <a:pt x="3063896" y="5452075"/>
                  <a:pt x="2917304" y="5598667"/>
                  <a:pt x="2736475" y="5598667"/>
                </a:cubicBezTo>
                <a:cubicBezTo>
                  <a:pt x="2555645" y="5598667"/>
                  <a:pt x="2409054" y="5452075"/>
                  <a:pt x="2409054" y="5271245"/>
                </a:cubicBezTo>
                <a:cubicBezTo>
                  <a:pt x="2409054" y="5090416"/>
                  <a:pt x="2555645" y="4943824"/>
                  <a:pt x="2736475" y="4943824"/>
                </a:cubicBezTo>
                <a:close/>
                <a:moveTo>
                  <a:pt x="44916" y="1742226"/>
                </a:moveTo>
                <a:cubicBezTo>
                  <a:pt x="278428" y="1742226"/>
                  <a:pt x="467728" y="1931525"/>
                  <a:pt x="467728" y="2165037"/>
                </a:cubicBezTo>
                <a:cubicBezTo>
                  <a:pt x="467728" y="2398550"/>
                  <a:pt x="278428" y="2587850"/>
                  <a:pt x="44916" y="2587850"/>
                </a:cubicBezTo>
                <a:lnTo>
                  <a:pt x="0" y="2583322"/>
                </a:lnTo>
                <a:lnTo>
                  <a:pt x="0" y="1746754"/>
                </a:lnTo>
                <a:close/>
                <a:moveTo>
                  <a:pt x="8146150" y="164844"/>
                </a:moveTo>
                <a:cubicBezTo>
                  <a:pt x="8379663" y="164844"/>
                  <a:pt x="8568962" y="354144"/>
                  <a:pt x="8568962" y="587657"/>
                </a:cubicBezTo>
                <a:cubicBezTo>
                  <a:pt x="8568962" y="821169"/>
                  <a:pt x="8379663" y="1010469"/>
                  <a:pt x="8146150" y="1010469"/>
                </a:cubicBezTo>
                <a:cubicBezTo>
                  <a:pt x="7912638" y="1010469"/>
                  <a:pt x="7723339" y="821169"/>
                  <a:pt x="7723339" y="587657"/>
                </a:cubicBezTo>
                <a:cubicBezTo>
                  <a:pt x="7723339" y="354144"/>
                  <a:pt x="7912638" y="164844"/>
                  <a:pt x="8146150" y="164844"/>
                </a:cubicBezTo>
                <a:close/>
                <a:moveTo>
                  <a:pt x="0" y="0"/>
                </a:moveTo>
                <a:lnTo>
                  <a:pt x="3639996" y="0"/>
                </a:lnTo>
                <a:lnTo>
                  <a:pt x="3807018" y="175279"/>
                </a:lnTo>
                <a:cubicBezTo>
                  <a:pt x="4183423" y="552322"/>
                  <a:pt x="4665363" y="699894"/>
                  <a:pt x="5197388" y="392484"/>
                </a:cubicBezTo>
                <a:cubicBezTo>
                  <a:pt x="5395811" y="277877"/>
                  <a:pt x="5612122" y="157775"/>
                  <a:pt x="5832777" y="125323"/>
                </a:cubicBezTo>
                <a:cubicBezTo>
                  <a:pt x="6401726" y="41635"/>
                  <a:pt x="6838437" y="330133"/>
                  <a:pt x="7115053" y="908157"/>
                </a:cubicBezTo>
                <a:cubicBezTo>
                  <a:pt x="7226084" y="1140054"/>
                  <a:pt x="7336603" y="1393929"/>
                  <a:pt x="7598273" y="1476979"/>
                </a:cubicBezTo>
                <a:cubicBezTo>
                  <a:pt x="7880639" y="1566416"/>
                  <a:pt x="8177826" y="1618417"/>
                  <a:pt x="8473354" y="1654191"/>
                </a:cubicBezTo>
                <a:cubicBezTo>
                  <a:pt x="8745115" y="1686900"/>
                  <a:pt x="8988003" y="1764967"/>
                  <a:pt x="9178759" y="1960834"/>
                </a:cubicBezTo>
                <a:cubicBezTo>
                  <a:pt x="9477863" y="2267988"/>
                  <a:pt x="9539448" y="2652569"/>
                  <a:pt x="9526671" y="3063087"/>
                </a:cubicBezTo>
                <a:cubicBezTo>
                  <a:pt x="9506611" y="3252950"/>
                  <a:pt x="9516705" y="3450734"/>
                  <a:pt x="9462277" y="3629482"/>
                </a:cubicBezTo>
                <a:cubicBezTo>
                  <a:pt x="9144391" y="4672578"/>
                  <a:pt x="8300867" y="5284458"/>
                  <a:pt x="7101893" y="4935013"/>
                </a:cubicBezTo>
                <a:cubicBezTo>
                  <a:pt x="6689459" y="4815806"/>
                  <a:pt x="6122554" y="4981393"/>
                  <a:pt x="6030051" y="5522745"/>
                </a:cubicBezTo>
                <a:cubicBezTo>
                  <a:pt x="5998619" y="5707753"/>
                  <a:pt x="5957222" y="5907709"/>
                  <a:pt x="5858074" y="6061031"/>
                </a:cubicBezTo>
                <a:cubicBezTo>
                  <a:pt x="5634355" y="6406131"/>
                  <a:pt x="4922430" y="6658856"/>
                  <a:pt x="4505781" y="6237222"/>
                </a:cubicBezTo>
                <a:cubicBezTo>
                  <a:pt x="4342749" y="6072274"/>
                  <a:pt x="4209998" y="5877683"/>
                  <a:pt x="4059488" y="5699959"/>
                </a:cubicBezTo>
                <a:cubicBezTo>
                  <a:pt x="3820689" y="5418359"/>
                  <a:pt x="3618433" y="5084374"/>
                  <a:pt x="3327506" y="4873812"/>
                </a:cubicBezTo>
                <a:cubicBezTo>
                  <a:pt x="2967966" y="4613934"/>
                  <a:pt x="2503914" y="4647408"/>
                  <a:pt x="2072827" y="4690594"/>
                </a:cubicBezTo>
                <a:cubicBezTo>
                  <a:pt x="1574275" y="4740679"/>
                  <a:pt x="1095913" y="4730457"/>
                  <a:pt x="645786" y="4468278"/>
                </a:cubicBezTo>
                <a:cubicBezTo>
                  <a:pt x="96898" y="4148602"/>
                  <a:pt x="6948" y="3691193"/>
                  <a:pt x="230030" y="3226886"/>
                </a:cubicBezTo>
                <a:cubicBezTo>
                  <a:pt x="355115" y="2966494"/>
                  <a:pt x="532585" y="2731274"/>
                  <a:pt x="685140" y="2483788"/>
                </a:cubicBezTo>
                <a:cubicBezTo>
                  <a:pt x="823511" y="2258535"/>
                  <a:pt x="819040" y="2018330"/>
                  <a:pt x="659586" y="1810196"/>
                </a:cubicBezTo>
                <a:cubicBezTo>
                  <a:pt x="490932" y="1590180"/>
                  <a:pt x="323046" y="1368121"/>
                  <a:pt x="135739" y="1164458"/>
                </a:cubicBezTo>
                <a:cubicBezTo>
                  <a:pt x="85183" y="1109502"/>
                  <a:pt x="40064" y="1053889"/>
                  <a:pt x="72" y="997841"/>
                </a:cubicBezTo>
                <a:lnTo>
                  <a:pt x="0" y="9977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C49C85-B230-D11B-69AF-C53B6BEA239A}"/>
              </a:ext>
            </a:extLst>
          </p:cNvPr>
          <p:cNvSpPr txBox="1">
            <a:spLocks/>
          </p:cNvSpPr>
          <p:nvPr/>
        </p:nvSpPr>
        <p:spPr>
          <a:xfrm>
            <a:off x="457200" y="189425"/>
            <a:ext cx="6658405" cy="1451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/>
                </a:solidFill>
              </a:rPr>
              <a:t>Use of AI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FB58BB-EA8D-47EA-CE07-6F5608D8854B}"/>
              </a:ext>
            </a:extLst>
          </p:cNvPr>
          <p:cNvSpPr txBox="1"/>
          <p:nvPr/>
        </p:nvSpPr>
        <p:spPr>
          <a:xfrm>
            <a:off x="794658" y="2158197"/>
            <a:ext cx="91766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3000" b="1" dirty="0">
                <a:solidFill>
                  <a:schemeClr val="tx2"/>
                </a:solidFill>
              </a:rPr>
              <a:t>Limited to Debugging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E" sz="3000" b="1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3000" b="1" dirty="0">
                <a:solidFill>
                  <a:schemeClr val="tx2"/>
                </a:solidFill>
              </a:rPr>
              <a:t>Found Free Version ChatGPT 3.5 unreliable since release of paid version 4.0</a:t>
            </a:r>
          </a:p>
        </p:txBody>
      </p:sp>
    </p:spTree>
    <p:extLst>
      <p:ext uri="{BB962C8B-B14F-4D97-AF65-F5344CB8AC3E}">
        <p14:creationId xmlns:p14="http://schemas.microsoft.com/office/powerpoint/2010/main" val="145956895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077F0382-62A9-4892-8762-DE9257672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3449CBA-4E79-4D04-90E8-F06D2CBB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9528226" cy="6457764"/>
          </a:xfrm>
          <a:custGeom>
            <a:avLst/>
            <a:gdLst>
              <a:gd name="connsiteX0" fmla="*/ 2736475 w 9528226"/>
              <a:gd name="connsiteY0" fmla="*/ 4943824 h 6457764"/>
              <a:gd name="connsiteX1" fmla="*/ 3063896 w 9528226"/>
              <a:gd name="connsiteY1" fmla="*/ 5271245 h 6457764"/>
              <a:gd name="connsiteX2" fmla="*/ 2736475 w 9528226"/>
              <a:gd name="connsiteY2" fmla="*/ 5598667 h 6457764"/>
              <a:gd name="connsiteX3" fmla="*/ 2409054 w 9528226"/>
              <a:gd name="connsiteY3" fmla="*/ 5271245 h 6457764"/>
              <a:gd name="connsiteX4" fmla="*/ 2736475 w 9528226"/>
              <a:gd name="connsiteY4" fmla="*/ 4943824 h 6457764"/>
              <a:gd name="connsiteX5" fmla="*/ 44916 w 9528226"/>
              <a:gd name="connsiteY5" fmla="*/ 1742226 h 6457764"/>
              <a:gd name="connsiteX6" fmla="*/ 467728 w 9528226"/>
              <a:gd name="connsiteY6" fmla="*/ 2165037 h 6457764"/>
              <a:gd name="connsiteX7" fmla="*/ 44916 w 9528226"/>
              <a:gd name="connsiteY7" fmla="*/ 2587850 h 6457764"/>
              <a:gd name="connsiteX8" fmla="*/ 0 w 9528226"/>
              <a:gd name="connsiteY8" fmla="*/ 2583322 h 6457764"/>
              <a:gd name="connsiteX9" fmla="*/ 0 w 9528226"/>
              <a:gd name="connsiteY9" fmla="*/ 1746754 h 6457764"/>
              <a:gd name="connsiteX10" fmla="*/ 8146150 w 9528226"/>
              <a:gd name="connsiteY10" fmla="*/ 164844 h 6457764"/>
              <a:gd name="connsiteX11" fmla="*/ 8568962 w 9528226"/>
              <a:gd name="connsiteY11" fmla="*/ 587657 h 6457764"/>
              <a:gd name="connsiteX12" fmla="*/ 8146150 w 9528226"/>
              <a:gd name="connsiteY12" fmla="*/ 1010469 h 6457764"/>
              <a:gd name="connsiteX13" fmla="*/ 7723339 w 9528226"/>
              <a:gd name="connsiteY13" fmla="*/ 587657 h 6457764"/>
              <a:gd name="connsiteX14" fmla="*/ 8146150 w 9528226"/>
              <a:gd name="connsiteY14" fmla="*/ 164844 h 6457764"/>
              <a:gd name="connsiteX15" fmla="*/ 0 w 9528226"/>
              <a:gd name="connsiteY15" fmla="*/ 0 h 6457764"/>
              <a:gd name="connsiteX16" fmla="*/ 3639996 w 9528226"/>
              <a:gd name="connsiteY16" fmla="*/ 0 h 6457764"/>
              <a:gd name="connsiteX17" fmla="*/ 3807018 w 9528226"/>
              <a:gd name="connsiteY17" fmla="*/ 175279 h 6457764"/>
              <a:gd name="connsiteX18" fmla="*/ 5197388 w 9528226"/>
              <a:gd name="connsiteY18" fmla="*/ 392484 h 6457764"/>
              <a:gd name="connsiteX19" fmla="*/ 5832777 w 9528226"/>
              <a:gd name="connsiteY19" fmla="*/ 125323 h 6457764"/>
              <a:gd name="connsiteX20" fmla="*/ 7115053 w 9528226"/>
              <a:gd name="connsiteY20" fmla="*/ 908157 h 6457764"/>
              <a:gd name="connsiteX21" fmla="*/ 7598273 w 9528226"/>
              <a:gd name="connsiteY21" fmla="*/ 1476979 h 6457764"/>
              <a:gd name="connsiteX22" fmla="*/ 8473354 w 9528226"/>
              <a:gd name="connsiteY22" fmla="*/ 1654191 h 6457764"/>
              <a:gd name="connsiteX23" fmla="*/ 9178759 w 9528226"/>
              <a:gd name="connsiteY23" fmla="*/ 1960834 h 6457764"/>
              <a:gd name="connsiteX24" fmla="*/ 9526671 w 9528226"/>
              <a:gd name="connsiteY24" fmla="*/ 3063087 h 6457764"/>
              <a:gd name="connsiteX25" fmla="*/ 9462277 w 9528226"/>
              <a:gd name="connsiteY25" fmla="*/ 3629482 h 6457764"/>
              <a:gd name="connsiteX26" fmla="*/ 7101893 w 9528226"/>
              <a:gd name="connsiteY26" fmla="*/ 4935013 h 6457764"/>
              <a:gd name="connsiteX27" fmla="*/ 6030051 w 9528226"/>
              <a:gd name="connsiteY27" fmla="*/ 5522745 h 6457764"/>
              <a:gd name="connsiteX28" fmla="*/ 5858074 w 9528226"/>
              <a:gd name="connsiteY28" fmla="*/ 6061031 h 6457764"/>
              <a:gd name="connsiteX29" fmla="*/ 4505781 w 9528226"/>
              <a:gd name="connsiteY29" fmla="*/ 6237222 h 6457764"/>
              <a:gd name="connsiteX30" fmla="*/ 4059488 w 9528226"/>
              <a:gd name="connsiteY30" fmla="*/ 5699959 h 6457764"/>
              <a:gd name="connsiteX31" fmla="*/ 3327506 w 9528226"/>
              <a:gd name="connsiteY31" fmla="*/ 4873812 h 6457764"/>
              <a:gd name="connsiteX32" fmla="*/ 2072827 w 9528226"/>
              <a:gd name="connsiteY32" fmla="*/ 4690594 h 6457764"/>
              <a:gd name="connsiteX33" fmla="*/ 645786 w 9528226"/>
              <a:gd name="connsiteY33" fmla="*/ 4468278 h 6457764"/>
              <a:gd name="connsiteX34" fmla="*/ 230030 w 9528226"/>
              <a:gd name="connsiteY34" fmla="*/ 3226886 h 6457764"/>
              <a:gd name="connsiteX35" fmla="*/ 685140 w 9528226"/>
              <a:gd name="connsiteY35" fmla="*/ 2483788 h 6457764"/>
              <a:gd name="connsiteX36" fmla="*/ 659586 w 9528226"/>
              <a:gd name="connsiteY36" fmla="*/ 1810196 h 6457764"/>
              <a:gd name="connsiteX37" fmla="*/ 135739 w 9528226"/>
              <a:gd name="connsiteY37" fmla="*/ 1164458 h 6457764"/>
              <a:gd name="connsiteX38" fmla="*/ 72 w 9528226"/>
              <a:gd name="connsiteY38" fmla="*/ 997841 h 6457764"/>
              <a:gd name="connsiteX39" fmla="*/ 0 w 9528226"/>
              <a:gd name="connsiteY39" fmla="*/ 997725 h 645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9528226" h="6457764">
                <a:moveTo>
                  <a:pt x="2736475" y="4943824"/>
                </a:moveTo>
                <a:cubicBezTo>
                  <a:pt x="2917304" y="4943824"/>
                  <a:pt x="3063896" y="5090416"/>
                  <a:pt x="3063896" y="5271245"/>
                </a:cubicBezTo>
                <a:cubicBezTo>
                  <a:pt x="3063896" y="5452075"/>
                  <a:pt x="2917304" y="5598667"/>
                  <a:pt x="2736475" y="5598667"/>
                </a:cubicBezTo>
                <a:cubicBezTo>
                  <a:pt x="2555645" y="5598667"/>
                  <a:pt x="2409054" y="5452075"/>
                  <a:pt x="2409054" y="5271245"/>
                </a:cubicBezTo>
                <a:cubicBezTo>
                  <a:pt x="2409054" y="5090416"/>
                  <a:pt x="2555645" y="4943824"/>
                  <a:pt x="2736475" y="4943824"/>
                </a:cubicBezTo>
                <a:close/>
                <a:moveTo>
                  <a:pt x="44916" y="1742226"/>
                </a:moveTo>
                <a:cubicBezTo>
                  <a:pt x="278428" y="1742226"/>
                  <a:pt x="467728" y="1931525"/>
                  <a:pt x="467728" y="2165037"/>
                </a:cubicBezTo>
                <a:cubicBezTo>
                  <a:pt x="467728" y="2398550"/>
                  <a:pt x="278428" y="2587850"/>
                  <a:pt x="44916" y="2587850"/>
                </a:cubicBezTo>
                <a:lnTo>
                  <a:pt x="0" y="2583322"/>
                </a:lnTo>
                <a:lnTo>
                  <a:pt x="0" y="1746754"/>
                </a:lnTo>
                <a:close/>
                <a:moveTo>
                  <a:pt x="8146150" y="164844"/>
                </a:moveTo>
                <a:cubicBezTo>
                  <a:pt x="8379663" y="164844"/>
                  <a:pt x="8568962" y="354144"/>
                  <a:pt x="8568962" y="587657"/>
                </a:cubicBezTo>
                <a:cubicBezTo>
                  <a:pt x="8568962" y="821169"/>
                  <a:pt x="8379663" y="1010469"/>
                  <a:pt x="8146150" y="1010469"/>
                </a:cubicBezTo>
                <a:cubicBezTo>
                  <a:pt x="7912638" y="1010469"/>
                  <a:pt x="7723339" y="821169"/>
                  <a:pt x="7723339" y="587657"/>
                </a:cubicBezTo>
                <a:cubicBezTo>
                  <a:pt x="7723339" y="354144"/>
                  <a:pt x="7912638" y="164844"/>
                  <a:pt x="8146150" y="164844"/>
                </a:cubicBezTo>
                <a:close/>
                <a:moveTo>
                  <a:pt x="0" y="0"/>
                </a:moveTo>
                <a:lnTo>
                  <a:pt x="3639996" y="0"/>
                </a:lnTo>
                <a:lnTo>
                  <a:pt x="3807018" y="175279"/>
                </a:lnTo>
                <a:cubicBezTo>
                  <a:pt x="4183423" y="552322"/>
                  <a:pt x="4665363" y="699894"/>
                  <a:pt x="5197388" y="392484"/>
                </a:cubicBezTo>
                <a:cubicBezTo>
                  <a:pt x="5395811" y="277877"/>
                  <a:pt x="5612122" y="157775"/>
                  <a:pt x="5832777" y="125323"/>
                </a:cubicBezTo>
                <a:cubicBezTo>
                  <a:pt x="6401726" y="41635"/>
                  <a:pt x="6838437" y="330133"/>
                  <a:pt x="7115053" y="908157"/>
                </a:cubicBezTo>
                <a:cubicBezTo>
                  <a:pt x="7226084" y="1140054"/>
                  <a:pt x="7336603" y="1393929"/>
                  <a:pt x="7598273" y="1476979"/>
                </a:cubicBezTo>
                <a:cubicBezTo>
                  <a:pt x="7880639" y="1566416"/>
                  <a:pt x="8177826" y="1618417"/>
                  <a:pt x="8473354" y="1654191"/>
                </a:cubicBezTo>
                <a:cubicBezTo>
                  <a:pt x="8745115" y="1686900"/>
                  <a:pt x="8988003" y="1764967"/>
                  <a:pt x="9178759" y="1960834"/>
                </a:cubicBezTo>
                <a:cubicBezTo>
                  <a:pt x="9477863" y="2267988"/>
                  <a:pt x="9539448" y="2652569"/>
                  <a:pt x="9526671" y="3063087"/>
                </a:cubicBezTo>
                <a:cubicBezTo>
                  <a:pt x="9506611" y="3252950"/>
                  <a:pt x="9516705" y="3450734"/>
                  <a:pt x="9462277" y="3629482"/>
                </a:cubicBezTo>
                <a:cubicBezTo>
                  <a:pt x="9144391" y="4672578"/>
                  <a:pt x="8300867" y="5284458"/>
                  <a:pt x="7101893" y="4935013"/>
                </a:cubicBezTo>
                <a:cubicBezTo>
                  <a:pt x="6689459" y="4815806"/>
                  <a:pt x="6122554" y="4981393"/>
                  <a:pt x="6030051" y="5522745"/>
                </a:cubicBezTo>
                <a:cubicBezTo>
                  <a:pt x="5998619" y="5707753"/>
                  <a:pt x="5957222" y="5907709"/>
                  <a:pt x="5858074" y="6061031"/>
                </a:cubicBezTo>
                <a:cubicBezTo>
                  <a:pt x="5634355" y="6406131"/>
                  <a:pt x="4922430" y="6658856"/>
                  <a:pt x="4505781" y="6237222"/>
                </a:cubicBezTo>
                <a:cubicBezTo>
                  <a:pt x="4342749" y="6072274"/>
                  <a:pt x="4209998" y="5877683"/>
                  <a:pt x="4059488" y="5699959"/>
                </a:cubicBezTo>
                <a:cubicBezTo>
                  <a:pt x="3820689" y="5418359"/>
                  <a:pt x="3618433" y="5084374"/>
                  <a:pt x="3327506" y="4873812"/>
                </a:cubicBezTo>
                <a:cubicBezTo>
                  <a:pt x="2967966" y="4613934"/>
                  <a:pt x="2503914" y="4647408"/>
                  <a:pt x="2072827" y="4690594"/>
                </a:cubicBezTo>
                <a:cubicBezTo>
                  <a:pt x="1574275" y="4740679"/>
                  <a:pt x="1095913" y="4730457"/>
                  <a:pt x="645786" y="4468278"/>
                </a:cubicBezTo>
                <a:cubicBezTo>
                  <a:pt x="96898" y="4148602"/>
                  <a:pt x="6948" y="3691193"/>
                  <a:pt x="230030" y="3226886"/>
                </a:cubicBezTo>
                <a:cubicBezTo>
                  <a:pt x="355115" y="2966494"/>
                  <a:pt x="532585" y="2731274"/>
                  <a:pt x="685140" y="2483788"/>
                </a:cubicBezTo>
                <a:cubicBezTo>
                  <a:pt x="823511" y="2258535"/>
                  <a:pt x="819040" y="2018330"/>
                  <a:pt x="659586" y="1810196"/>
                </a:cubicBezTo>
                <a:cubicBezTo>
                  <a:pt x="490932" y="1590180"/>
                  <a:pt x="323046" y="1368121"/>
                  <a:pt x="135739" y="1164458"/>
                </a:cubicBezTo>
                <a:cubicBezTo>
                  <a:pt x="85183" y="1109502"/>
                  <a:pt x="40064" y="1053889"/>
                  <a:pt x="72" y="997841"/>
                </a:cubicBezTo>
                <a:lnTo>
                  <a:pt x="0" y="9977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C49C85-B230-D11B-69AF-C53B6BEA239A}"/>
              </a:ext>
            </a:extLst>
          </p:cNvPr>
          <p:cNvSpPr txBox="1">
            <a:spLocks/>
          </p:cNvSpPr>
          <p:nvPr/>
        </p:nvSpPr>
        <p:spPr>
          <a:xfrm>
            <a:off x="457200" y="189425"/>
            <a:ext cx="6658405" cy="1451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/>
                </a:solidFill>
              </a:rPr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FB58BB-EA8D-47EA-CE07-6F5608D8854B}"/>
              </a:ext>
            </a:extLst>
          </p:cNvPr>
          <p:cNvSpPr txBox="1"/>
          <p:nvPr/>
        </p:nvSpPr>
        <p:spPr>
          <a:xfrm>
            <a:off x="1959429" y="2567162"/>
            <a:ext cx="9176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0" b="1" dirty="0">
                <a:solidFill>
                  <a:schemeClr val="accent1"/>
                </a:solidFill>
              </a:rPr>
              <a:t>Questions??</a:t>
            </a:r>
          </a:p>
        </p:txBody>
      </p:sp>
    </p:spTree>
    <p:extLst>
      <p:ext uri="{BB962C8B-B14F-4D97-AF65-F5344CB8AC3E}">
        <p14:creationId xmlns:p14="http://schemas.microsoft.com/office/powerpoint/2010/main" val="97640051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87C4FDF-D217-4821-A221-1C752E3F3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25163A-3A1B-492C-9DC6-9256719AB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81BA377-EC8D-5CF9-06CE-5ECA41F48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63" y="-80509"/>
            <a:ext cx="3894038" cy="12509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SeaSplash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B959EA-B259-EAB8-99E9-A997498418D5}"/>
              </a:ext>
            </a:extLst>
          </p:cNvPr>
          <p:cNvSpPr txBox="1"/>
          <p:nvPr/>
        </p:nvSpPr>
        <p:spPr>
          <a:xfrm>
            <a:off x="221873" y="1403365"/>
            <a:ext cx="5129391" cy="1492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</a:pPr>
            <a:r>
              <a:rPr lang="en-US" sz="2800">
                <a:solidFill>
                  <a:srgbClr val="FFFFFF"/>
                </a:solidFill>
              </a:rPr>
              <a:t>Mobile App developed for sea swimmers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13" name="Picture 12" descr="A screenshot of a chat&#10;&#10;Description automatically generated">
            <a:extLst>
              <a:ext uri="{FF2B5EF4-FFF2-40B4-BE49-F238E27FC236}">
                <a16:creationId xmlns:a16="http://schemas.microsoft.com/office/drawing/2014/main" id="{659E6761-CC3B-E8A6-AF72-B33AB8B506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63" r="-2" b="43713"/>
          <a:stretch/>
        </p:blipFill>
        <p:spPr>
          <a:xfrm>
            <a:off x="5351266" y="8"/>
            <a:ext cx="4231329" cy="2023863"/>
          </a:xfrm>
          <a:custGeom>
            <a:avLst/>
            <a:gdLst/>
            <a:ahLst/>
            <a:cxnLst/>
            <a:rect l="l" t="t" r="r" b="b"/>
            <a:pathLst>
              <a:path w="5003721" h="2393301">
                <a:moveTo>
                  <a:pt x="4627366" y="1455130"/>
                </a:moveTo>
                <a:cubicBezTo>
                  <a:pt x="4835221" y="1455130"/>
                  <a:pt x="5003721" y="1623630"/>
                  <a:pt x="5003721" y="1831485"/>
                </a:cubicBezTo>
                <a:cubicBezTo>
                  <a:pt x="5003721" y="2039340"/>
                  <a:pt x="4835221" y="2207840"/>
                  <a:pt x="4627366" y="2207840"/>
                </a:cubicBezTo>
                <a:cubicBezTo>
                  <a:pt x="4419511" y="2207840"/>
                  <a:pt x="4251011" y="2039340"/>
                  <a:pt x="4251011" y="1831485"/>
                </a:cubicBezTo>
                <a:cubicBezTo>
                  <a:pt x="4251011" y="1623630"/>
                  <a:pt x="4419511" y="1455130"/>
                  <a:pt x="4627366" y="1455130"/>
                </a:cubicBezTo>
                <a:close/>
                <a:moveTo>
                  <a:pt x="0" y="0"/>
                </a:moveTo>
                <a:lnTo>
                  <a:pt x="4912756" y="0"/>
                </a:lnTo>
                <a:lnTo>
                  <a:pt x="4935752" y="55805"/>
                </a:lnTo>
                <a:cubicBezTo>
                  <a:pt x="5071805" y="441371"/>
                  <a:pt x="4948133" y="856395"/>
                  <a:pt x="4557513" y="1096717"/>
                </a:cubicBezTo>
                <a:cubicBezTo>
                  <a:pt x="4251299" y="1284842"/>
                  <a:pt x="4095904" y="1542516"/>
                  <a:pt x="3978022" y="1855456"/>
                </a:cubicBezTo>
                <a:cubicBezTo>
                  <a:pt x="3876714" y="2124573"/>
                  <a:pt x="3709115" y="2325456"/>
                  <a:pt x="3402485" y="2382941"/>
                </a:cubicBezTo>
                <a:cubicBezTo>
                  <a:pt x="3214707" y="2418166"/>
                  <a:pt x="3050505" y="2361237"/>
                  <a:pt x="2927215" y="2247654"/>
                </a:cubicBezTo>
                <a:cubicBezTo>
                  <a:pt x="2633344" y="1977221"/>
                  <a:pt x="2327685" y="2037479"/>
                  <a:pt x="2007117" y="2165692"/>
                </a:cubicBezTo>
                <a:cubicBezTo>
                  <a:pt x="1753743" y="2267001"/>
                  <a:pt x="1507855" y="2394521"/>
                  <a:pt x="1220087" y="2366021"/>
                </a:cubicBezTo>
                <a:cubicBezTo>
                  <a:pt x="712504" y="2316026"/>
                  <a:pt x="415027" y="2031238"/>
                  <a:pt x="381049" y="1504794"/>
                </a:cubicBezTo>
                <a:cubicBezTo>
                  <a:pt x="371826" y="1361742"/>
                  <a:pt x="379663" y="1217580"/>
                  <a:pt x="379663" y="1073973"/>
                </a:cubicBezTo>
                <a:lnTo>
                  <a:pt x="384725" y="1073973"/>
                </a:lnTo>
                <a:cubicBezTo>
                  <a:pt x="384725" y="969960"/>
                  <a:pt x="377235" y="865947"/>
                  <a:pt x="386111" y="762905"/>
                </a:cubicBezTo>
                <a:cubicBezTo>
                  <a:pt x="409063" y="497602"/>
                  <a:pt x="289656" y="299423"/>
                  <a:pt x="112141" y="118025"/>
                </a:cubicBezTo>
                <a:close/>
              </a:path>
            </a:pathLst>
          </a:custGeom>
        </p:spPr>
      </p:pic>
      <p:pic>
        <p:nvPicPr>
          <p:cNvPr id="5" name="Picture 4" descr="A map with red points on it&#10;&#10;Description automatically generated">
            <a:extLst>
              <a:ext uri="{FF2B5EF4-FFF2-40B4-BE49-F238E27FC236}">
                <a16:creationId xmlns:a16="http://schemas.microsoft.com/office/drawing/2014/main" id="{50D2C2F2-974A-09F0-2553-09A9A5F15B1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3" b="26890"/>
          <a:stretch/>
        </p:blipFill>
        <p:spPr bwMode="auto">
          <a:xfrm>
            <a:off x="8520185" y="544948"/>
            <a:ext cx="3671815" cy="5377733"/>
          </a:xfrm>
          <a:custGeom>
            <a:avLst/>
            <a:gdLst/>
            <a:ahLst/>
            <a:cxnLst/>
            <a:rect l="l" t="t" r="r" b="b"/>
            <a:pathLst>
              <a:path w="3590755" h="5259012">
                <a:moveTo>
                  <a:pt x="3515062" y="0"/>
                </a:moveTo>
                <a:lnTo>
                  <a:pt x="3515000" y="437"/>
                </a:lnTo>
                <a:cubicBezTo>
                  <a:pt x="3539567" y="437"/>
                  <a:pt x="3564010" y="3118"/>
                  <a:pt x="3587955" y="8418"/>
                </a:cubicBezTo>
                <a:lnTo>
                  <a:pt x="3590755" y="9321"/>
                </a:lnTo>
                <a:lnTo>
                  <a:pt x="3590755" y="5259012"/>
                </a:lnTo>
                <a:lnTo>
                  <a:pt x="3517527" y="5247361"/>
                </a:lnTo>
                <a:cubicBezTo>
                  <a:pt x="3489587" y="5241096"/>
                  <a:pt x="3462607" y="5233162"/>
                  <a:pt x="3437057" y="5223621"/>
                </a:cubicBezTo>
                <a:cubicBezTo>
                  <a:pt x="3040607" y="5075467"/>
                  <a:pt x="3069540" y="4572266"/>
                  <a:pt x="2765873" y="4519701"/>
                </a:cubicBezTo>
                <a:cubicBezTo>
                  <a:pt x="2485277" y="4471127"/>
                  <a:pt x="2323718" y="4877491"/>
                  <a:pt x="2052787" y="4809088"/>
                </a:cubicBezTo>
                <a:cubicBezTo>
                  <a:pt x="1792894" y="4743429"/>
                  <a:pt x="1778428" y="4330082"/>
                  <a:pt x="1531504" y="4312310"/>
                </a:cubicBezTo>
                <a:cubicBezTo>
                  <a:pt x="1421760" y="4304454"/>
                  <a:pt x="1332967" y="4378406"/>
                  <a:pt x="1219233" y="4473497"/>
                </a:cubicBezTo>
                <a:cubicBezTo>
                  <a:pt x="970688" y="4681324"/>
                  <a:pt x="957656" y="4886595"/>
                  <a:pt x="792791" y="4995466"/>
                </a:cubicBezTo>
                <a:cubicBezTo>
                  <a:pt x="563888" y="5146613"/>
                  <a:pt x="153034" y="5044351"/>
                  <a:pt x="41419" y="4791567"/>
                </a:cubicBezTo>
                <a:cubicBezTo>
                  <a:pt x="-55230" y="4572764"/>
                  <a:pt x="21902" y="4288241"/>
                  <a:pt x="224492" y="4157983"/>
                </a:cubicBezTo>
                <a:cubicBezTo>
                  <a:pt x="368530" y="4065324"/>
                  <a:pt x="540067" y="4101863"/>
                  <a:pt x="786555" y="4009704"/>
                </a:cubicBezTo>
                <a:cubicBezTo>
                  <a:pt x="818169" y="3997919"/>
                  <a:pt x="1335898" y="3799383"/>
                  <a:pt x="1325049" y="3579458"/>
                </a:cubicBezTo>
                <a:cubicBezTo>
                  <a:pt x="1318813" y="3447329"/>
                  <a:pt x="1133371" y="3350617"/>
                  <a:pt x="1006168" y="3284148"/>
                </a:cubicBezTo>
                <a:cubicBezTo>
                  <a:pt x="666149" y="3106500"/>
                  <a:pt x="570310" y="3055681"/>
                  <a:pt x="532273" y="2931158"/>
                </a:cubicBezTo>
                <a:cubicBezTo>
                  <a:pt x="494238" y="2806636"/>
                  <a:pt x="557215" y="2633603"/>
                  <a:pt x="672509" y="2554601"/>
                </a:cubicBezTo>
                <a:cubicBezTo>
                  <a:pt x="853336" y="2430453"/>
                  <a:pt x="1033229" y="2625248"/>
                  <a:pt x="1317005" y="2517188"/>
                </a:cubicBezTo>
                <a:cubicBezTo>
                  <a:pt x="1354418" y="2502908"/>
                  <a:pt x="1591365" y="2411808"/>
                  <a:pt x="1626221" y="2228798"/>
                </a:cubicBezTo>
                <a:cubicBezTo>
                  <a:pt x="1671053" y="1994345"/>
                  <a:pt x="1377676" y="1890774"/>
                  <a:pt x="1378486" y="1606937"/>
                </a:cubicBezTo>
                <a:cubicBezTo>
                  <a:pt x="1379110" y="1405720"/>
                  <a:pt x="1529072" y="1185110"/>
                  <a:pt x="1717633" y="1102614"/>
                </a:cubicBezTo>
                <a:cubicBezTo>
                  <a:pt x="2015936" y="972107"/>
                  <a:pt x="2221769" y="1270161"/>
                  <a:pt x="2583611" y="1147635"/>
                </a:cubicBezTo>
                <a:cubicBezTo>
                  <a:pt x="2836583" y="1062022"/>
                  <a:pt x="2973139" y="835862"/>
                  <a:pt x="2983988" y="817156"/>
                </a:cubicBezTo>
                <a:cubicBezTo>
                  <a:pt x="3139189" y="551775"/>
                  <a:pt x="2988417" y="335093"/>
                  <a:pt x="3178908" y="158319"/>
                </a:cubicBezTo>
                <a:cubicBezTo>
                  <a:pt x="3219191" y="120906"/>
                  <a:pt x="3349511" y="0"/>
                  <a:pt x="3515062" y="0"/>
                </a:cubicBezTo>
                <a:close/>
              </a:path>
            </a:pathLst>
          </a:custGeom>
          <a:noFill/>
        </p:spPr>
      </p:pic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237D8AA2-66D4-C0CA-41EA-920C13331F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4" r="-2" b="61096"/>
          <a:stretch/>
        </p:blipFill>
        <p:spPr bwMode="auto">
          <a:xfrm>
            <a:off x="4597937" y="2895600"/>
            <a:ext cx="3900129" cy="2908573"/>
          </a:xfrm>
          <a:custGeom>
            <a:avLst/>
            <a:gdLst/>
            <a:ahLst/>
            <a:cxnLst/>
            <a:rect l="l" t="t" r="r" b="b"/>
            <a:pathLst>
              <a:path w="4085157" h="3046560">
                <a:moveTo>
                  <a:pt x="357103" y="2171454"/>
                </a:moveTo>
                <a:cubicBezTo>
                  <a:pt x="554326" y="2171454"/>
                  <a:pt x="714206" y="2331334"/>
                  <a:pt x="714206" y="2528557"/>
                </a:cubicBezTo>
                <a:cubicBezTo>
                  <a:pt x="714206" y="2725780"/>
                  <a:pt x="554326" y="2885660"/>
                  <a:pt x="357103" y="2885660"/>
                </a:cubicBezTo>
                <a:cubicBezTo>
                  <a:pt x="159880" y="2885660"/>
                  <a:pt x="0" y="2725780"/>
                  <a:pt x="0" y="2528557"/>
                </a:cubicBezTo>
                <a:cubicBezTo>
                  <a:pt x="0" y="2331334"/>
                  <a:pt x="159880" y="2171454"/>
                  <a:pt x="357103" y="2171454"/>
                </a:cubicBezTo>
                <a:close/>
                <a:moveTo>
                  <a:pt x="1364234" y="230"/>
                </a:moveTo>
                <a:cubicBezTo>
                  <a:pt x="1659590" y="-5223"/>
                  <a:pt x="1940910" y="86616"/>
                  <a:pt x="2157390" y="248150"/>
                </a:cubicBezTo>
                <a:cubicBezTo>
                  <a:pt x="2272549" y="334081"/>
                  <a:pt x="2435754" y="348530"/>
                  <a:pt x="2571159" y="288962"/>
                </a:cubicBezTo>
                <a:cubicBezTo>
                  <a:pt x="2655402" y="251896"/>
                  <a:pt x="2747013" y="224186"/>
                  <a:pt x="2844683" y="207700"/>
                </a:cubicBezTo>
                <a:cubicBezTo>
                  <a:pt x="3384266" y="116637"/>
                  <a:pt x="3917386" y="410957"/>
                  <a:pt x="4052705" y="874280"/>
                </a:cubicBezTo>
                <a:cubicBezTo>
                  <a:pt x="4167176" y="1266183"/>
                  <a:pt x="3969997" y="1660659"/>
                  <a:pt x="3600138" y="1864264"/>
                </a:cubicBezTo>
                <a:cubicBezTo>
                  <a:pt x="3468768" y="1936584"/>
                  <a:pt x="3405617" y="2073328"/>
                  <a:pt x="3437609" y="2205666"/>
                </a:cubicBezTo>
                <a:cubicBezTo>
                  <a:pt x="3438098" y="2207701"/>
                  <a:pt x="3438586" y="2209737"/>
                  <a:pt x="3439046" y="2211785"/>
                </a:cubicBezTo>
                <a:cubicBezTo>
                  <a:pt x="3499382" y="2477008"/>
                  <a:pt x="3308594" y="2740595"/>
                  <a:pt x="3007543" y="2808006"/>
                </a:cubicBezTo>
                <a:cubicBezTo>
                  <a:pt x="2890072" y="2834307"/>
                  <a:pt x="2772228" y="2828000"/>
                  <a:pt x="2666244" y="2795805"/>
                </a:cubicBezTo>
                <a:cubicBezTo>
                  <a:pt x="2540329" y="2757554"/>
                  <a:pt x="2400157" y="2783317"/>
                  <a:pt x="2299342" y="2859270"/>
                </a:cubicBezTo>
                <a:cubicBezTo>
                  <a:pt x="2194005" y="2938633"/>
                  <a:pt x="2065521" y="2997451"/>
                  <a:pt x="1920322" y="3026737"/>
                </a:cubicBezTo>
                <a:cubicBezTo>
                  <a:pt x="1450597" y="3121471"/>
                  <a:pt x="975372" y="2867513"/>
                  <a:pt x="860643" y="2460199"/>
                </a:cubicBezTo>
                <a:cubicBezTo>
                  <a:pt x="832355" y="2359769"/>
                  <a:pt x="828091" y="2259228"/>
                  <a:pt x="844632" y="2163107"/>
                </a:cubicBezTo>
                <a:cubicBezTo>
                  <a:pt x="865051" y="2044394"/>
                  <a:pt x="804197" y="1926693"/>
                  <a:pt x="692657" y="1856048"/>
                </a:cubicBezTo>
                <a:cubicBezTo>
                  <a:pt x="406798" y="1674908"/>
                  <a:pt x="212319" y="1381586"/>
                  <a:pt x="206605" y="1028897"/>
                </a:cubicBezTo>
                <a:cubicBezTo>
                  <a:pt x="200459" y="648982"/>
                  <a:pt x="440326" y="295567"/>
                  <a:pt x="828407" y="121083"/>
                </a:cubicBezTo>
                <a:cubicBezTo>
                  <a:pt x="1004753" y="41799"/>
                  <a:pt x="1187020" y="3502"/>
                  <a:pt x="1364234" y="230"/>
                </a:cubicBezTo>
                <a:close/>
              </a:path>
            </a:pathLst>
          </a:custGeom>
          <a:noFill/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F8B308B-2E41-B22A-D689-527B45759A01}"/>
              </a:ext>
            </a:extLst>
          </p:cNvPr>
          <p:cNvSpPr txBox="1"/>
          <p:nvPr/>
        </p:nvSpPr>
        <p:spPr>
          <a:xfrm>
            <a:off x="221873" y="4692554"/>
            <a:ext cx="527541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600" dirty="0"/>
              <a:t>List Swim Locations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600" dirty="0"/>
              <a:t>Map of Swim Spots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600" dirty="0"/>
              <a:t>Upload Image +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600" dirty="0"/>
              <a:t>Chat with Swim Community</a:t>
            </a:r>
          </a:p>
        </p:txBody>
      </p:sp>
    </p:spTree>
    <p:extLst>
      <p:ext uri="{BB962C8B-B14F-4D97-AF65-F5344CB8AC3E}">
        <p14:creationId xmlns:p14="http://schemas.microsoft.com/office/powerpoint/2010/main" val="1639586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D0DA90F4-B24A-49DA-9477-972BFC4B1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ADAF001-055A-4E35-BF24-AF70A5FE2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6" y="0"/>
            <a:ext cx="10615628" cy="6858000"/>
          </a:xfrm>
          <a:custGeom>
            <a:avLst/>
            <a:gdLst>
              <a:gd name="connsiteX0" fmla="*/ 7169275 w 10615628"/>
              <a:gd name="connsiteY0" fmla="*/ 5665108 h 6858000"/>
              <a:gd name="connsiteX1" fmla="*/ 7514896 w 10615628"/>
              <a:gd name="connsiteY1" fmla="*/ 6010729 h 6858000"/>
              <a:gd name="connsiteX2" fmla="*/ 7169275 w 10615628"/>
              <a:gd name="connsiteY2" fmla="*/ 6356350 h 6858000"/>
              <a:gd name="connsiteX3" fmla="*/ 6823654 w 10615628"/>
              <a:gd name="connsiteY3" fmla="*/ 6010729 h 6858000"/>
              <a:gd name="connsiteX4" fmla="*/ 7169275 w 10615628"/>
              <a:gd name="connsiteY4" fmla="*/ 5665108 h 6858000"/>
              <a:gd name="connsiteX5" fmla="*/ 10010445 w 10615628"/>
              <a:gd name="connsiteY5" fmla="*/ 2285547 h 6858000"/>
              <a:gd name="connsiteX6" fmla="*/ 10456759 w 10615628"/>
              <a:gd name="connsiteY6" fmla="*/ 2731861 h 6858000"/>
              <a:gd name="connsiteX7" fmla="*/ 10010445 w 10615628"/>
              <a:gd name="connsiteY7" fmla="*/ 3178175 h 6858000"/>
              <a:gd name="connsiteX8" fmla="*/ 9564131 w 10615628"/>
              <a:gd name="connsiteY8" fmla="*/ 2731861 h 6858000"/>
              <a:gd name="connsiteX9" fmla="*/ 10010445 w 10615628"/>
              <a:gd name="connsiteY9" fmla="*/ 2285547 h 6858000"/>
              <a:gd name="connsiteX10" fmla="*/ 10354144 w 10615628"/>
              <a:gd name="connsiteY10" fmla="*/ 1626055 h 6858000"/>
              <a:gd name="connsiteX11" fmla="*/ 10615628 w 10615628"/>
              <a:gd name="connsiteY11" fmla="*/ 1887539 h 6858000"/>
              <a:gd name="connsiteX12" fmla="*/ 10354144 w 10615628"/>
              <a:gd name="connsiteY12" fmla="*/ 2149023 h 6858000"/>
              <a:gd name="connsiteX13" fmla="*/ 10092660 w 10615628"/>
              <a:gd name="connsiteY13" fmla="*/ 1887539 h 6858000"/>
              <a:gd name="connsiteX14" fmla="*/ 10354144 w 10615628"/>
              <a:gd name="connsiteY14" fmla="*/ 1626055 h 6858000"/>
              <a:gd name="connsiteX15" fmla="*/ 1458900 w 10615628"/>
              <a:gd name="connsiteY15" fmla="*/ 620486 h 6858000"/>
              <a:gd name="connsiteX16" fmla="*/ 1905214 w 10615628"/>
              <a:gd name="connsiteY16" fmla="*/ 1066801 h 6858000"/>
              <a:gd name="connsiteX17" fmla="*/ 1458900 w 10615628"/>
              <a:gd name="connsiteY17" fmla="*/ 1513115 h 6858000"/>
              <a:gd name="connsiteX18" fmla="*/ 1012586 w 10615628"/>
              <a:gd name="connsiteY18" fmla="*/ 1066801 h 6858000"/>
              <a:gd name="connsiteX19" fmla="*/ 1458900 w 10615628"/>
              <a:gd name="connsiteY19" fmla="*/ 620486 h 6858000"/>
              <a:gd name="connsiteX20" fmla="*/ 6634576 w 10615628"/>
              <a:gd name="connsiteY20" fmla="*/ 0 h 6858000"/>
              <a:gd name="connsiteX21" fmla="*/ 10141833 w 10615628"/>
              <a:gd name="connsiteY21" fmla="*/ 0 h 6858000"/>
              <a:gd name="connsiteX22" fmla="*/ 10200259 w 10615628"/>
              <a:gd name="connsiteY22" fmla="*/ 112226 h 6858000"/>
              <a:gd name="connsiteX23" fmla="*/ 9914574 w 10615628"/>
              <a:gd name="connsiteY23" fmla="*/ 1675664 h 6858000"/>
              <a:gd name="connsiteX24" fmla="*/ 9361608 w 10615628"/>
              <a:gd name="connsiteY24" fmla="*/ 2357295 h 6858000"/>
              <a:gd name="connsiteX25" fmla="*/ 9334634 w 10615628"/>
              <a:gd name="connsiteY25" fmla="*/ 3068329 h 6858000"/>
              <a:gd name="connsiteX26" fmla="*/ 9815041 w 10615628"/>
              <a:gd name="connsiteY26" fmla="*/ 3852733 h 6858000"/>
              <a:gd name="connsiteX27" fmla="*/ 9376175 w 10615628"/>
              <a:gd name="connsiteY27" fmla="*/ 5163128 h 6858000"/>
              <a:gd name="connsiteX28" fmla="*/ 7869812 w 10615628"/>
              <a:gd name="connsiteY28" fmla="*/ 5397802 h 6858000"/>
              <a:gd name="connsiteX29" fmla="*/ 6545391 w 10615628"/>
              <a:gd name="connsiteY29" fmla="*/ 5591204 h 6858000"/>
              <a:gd name="connsiteX30" fmla="*/ 5772722 w 10615628"/>
              <a:gd name="connsiteY30" fmla="*/ 6463273 h 6858000"/>
              <a:gd name="connsiteX31" fmla="*/ 5542128 w 10615628"/>
              <a:gd name="connsiteY31" fmla="*/ 6751894 h 6858000"/>
              <a:gd name="connsiteX32" fmla="*/ 5455474 w 10615628"/>
              <a:gd name="connsiteY32" fmla="*/ 6858000 h 6858000"/>
              <a:gd name="connsiteX33" fmla="*/ 3884321 w 10615628"/>
              <a:gd name="connsiteY33" fmla="*/ 6858000 h 6858000"/>
              <a:gd name="connsiteX34" fmla="*/ 3874161 w 10615628"/>
              <a:gd name="connsiteY34" fmla="*/ 6844415 h 6858000"/>
              <a:gd name="connsiteX35" fmla="*/ 3692625 w 10615628"/>
              <a:gd name="connsiteY35" fmla="*/ 6276208 h 6858000"/>
              <a:gd name="connsiteX36" fmla="*/ 2561203 w 10615628"/>
              <a:gd name="connsiteY36" fmla="*/ 5655807 h 6858000"/>
              <a:gd name="connsiteX37" fmla="*/ 69616 w 10615628"/>
              <a:gd name="connsiteY37" fmla="*/ 4277707 h 6858000"/>
              <a:gd name="connsiteX38" fmla="*/ 1642 w 10615628"/>
              <a:gd name="connsiteY38" fmla="*/ 3679829 h 6858000"/>
              <a:gd name="connsiteX39" fmla="*/ 368893 w 10615628"/>
              <a:gd name="connsiteY39" fmla="*/ 2516307 h 6858000"/>
              <a:gd name="connsiteX40" fmla="*/ 1113509 w 10615628"/>
              <a:gd name="connsiteY40" fmla="*/ 2192619 h 6858000"/>
              <a:gd name="connsiteX41" fmla="*/ 2037232 w 10615628"/>
              <a:gd name="connsiteY41" fmla="*/ 2005556 h 6858000"/>
              <a:gd name="connsiteX42" fmla="*/ 2547311 w 10615628"/>
              <a:gd name="connsiteY42" fmla="*/ 1405116 h 6858000"/>
              <a:gd name="connsiteX43" fmla="*/ 3900863 w 10615628"/>
              <a:gd name="connsiteY43" fmla="*/ 578768 h 6858000"/>
              <a:gd name="connsiteX44" fmla="*/ 4571571 w 10615628"/>
              <a:gd name="connsiteY44" fmla="*/ 860779 h 6858000"/>
              <a:gd name="connsiteX45" fmla="*/ 6039225 w 10615628"/>
              <a:gd name="connsiteY45" fmla="*/ 631501 h 6858000"/>
              <a:gd name="connsiteX46" fmla="*/ 6449432 w 10615628"/>
              <a:gd name="connsiteY46" fmla="*/ 1932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8" h="6858000">
                <a:moveTo>
                  <a:pt x="7169275" y="5665108"/>
                </a:moveTo>
                <a:cubicBezTo>
                  <a:pt x="7360156" y="5665108"/>
                  <a:pt x="7514896" y="5819848"/>
                  <a:pt x="7514896" y="6010729"/>
                </a:cubicBezTo>
                <a:cubicBezTo>
                  <a:pt x="7514896" y="6201610"/>
                  <a:pt x="7360156" y="6356350"/>
                  <a:pt x="7169275" y="6356350"/>
                </a:cubicBezTo>
                <a:cubicBezTo>
                  <a:pt x="6978394" y="6356350"/>
                  <a:pt x="6823654" y="6201610"/>
                  <a:pt x="6823654" y="6010729"/>
                </a:cubicBezTo>
                <a:cubicBezTo>
                  <a:pt x="6823654" y="5819848"/>
                  <a:pt x="6978394" y="5665108"/>
                  <a:pt x="7169275" y="5665108"/>
                </a:cubicBezTo>
                <a:close/>
                <a:moveTo>
                  <a:pt x="10010445" y="2285547"/>
                </a:moveTo>
                <a:cubicBezTo>
                  <a:pt x="10256937" y="2285547"/>
                  <a:pt x="10456759" y="2485369"/>
                  <a:pt x="10456759" y="2731861"/>
                </a:cubicBezTo>
                <a:cubicBezTo>
                  <a:pt x="10456759" y="2978353"/>
                  <a:pt x="10256937" y="3178175"/>
                  <a:pt x="10010445" y="3178175"/>
                </a:cubicBezTo>
                <a:cubicBezTo>
                  <a:pt x="9763953" y="3178175"/>
                  <a:pt x="9564131" y="2978353"/>
                  <a:pt x="9564131" y="2731861"/>
                </a:cubicBezTo>
                <a:cubicBezTo>
                  <a:pt x="9564131" y="2485369"/>
                  <a:pt x="9763953" y="2285547"/>
                  <a:pt x="10010445" y="2285547"/>
                </a:cubicBezTo>
                <a:close/>
                <a:moveTo>
                  <a:pt x="10354144" y="1626055"/>
                </a:moveTo>
                <a:cubicBezTo>
                  <a:pt x="10498558" y="1626055"/>
                  <a:pt x="10615628" y="1743125"/>
                  <a:pt x="10615628" y="1887539"/>
                </a:cubicBezTo>
                <a:cubicBezTo>
                  <a:pt x="10615628" y="2031953"/>
                  <a:pt x="10498558" y="2149023"/>
                  <a:pt x="10354144" y="2149023"/>
                </a:cubicBezTo>
                <a:cubicBezTo>
                  <a:pt x="10209730" y="2149023"/>
                  <a:pt x="10092660" y="2031953"/>
                  <a:pt x="10092660" y="1887539"/>
                </a:cubicBezTo>
                <a:cubicBezTo>
                  <a:pt x="10092660" y="1743125"/>
                  <a:pt x="10209730" y="1626055"/>
                  <a:pt x="10354144" y="1626055"/>
                </a:cubicBezTo>
                <a:close/>
                <a:moveTo>
                  <a:pt x="1458900" y="620486"/>
                </a:moveTo>
                <a:cubicBezTo>
                  <a:pt x="1705392" y="620486"/>
                  <a:pt x="1905214" y="820308"/>
                  <a:pt x="1905214" y="1066801"/>
                </a:cubicBezTo>
                <a:cubicBezTo>
                  <a:pt x="1905214" y="1313293"/>
                  <a:pt x="1705392" y="1513115"/>
                  <a:pt x="1458900" y="1513115"/>
                </a:cubicBezTo>
                <a:cubicBezTo>
                  <a:pt x="1212408" y="1513115"/>
                  <a:pt x="1012586" y="1313293"/>
                  <a:pt x="1012586" y="1066801"/>
                </a:cubicBezTo>
                <a:cubicBezTo>
                  <a:pt x="1012586" y="820308"/>
                  <a:pt x="1212408" y="620486"/>
                  <a:pt x="1458900" y="620486"/>
                </a:cubicBezTo>
                <a:close/>
                <a:moveTo>
                  <a:pt x="6634576" y="0"/>
                </a:moveTo>
                <a:lnTo>
                  <a:pt x="10141833" y="0"/>
                </a:lnTo>
                <a:lnTo>
                  <a:pt x="10200259" y="112226"/>
                </a:lnTo>
                <a:cubicBezTo>
                  <a:pt x="10410238" y="575267"/>
                  <a:pt x="10394871" y="1153566"/>
                  <a:pt x="9914574" y="1675664"/>
                </a:cubicBezTo>
                <a:cubicBezTo>
                  <a:pt x="9716855" y="1890647"/>
                  <a:pt x="9539637" y="2125050"/>
                  <a:pt x="9361608" y="2357295"/>
                </a:cubicBezTo>
                <a:cubicBezTo>
                  <a:pt x="9193291" y="2576999"/>
                  <a:pt x="9188571" y="2830555"/>
                  <a:pt x="9334634" y="3068329"/>
                </a:cubicBezTo>
                <a:cubicBezTo>
                  <a:pt x="9495669" y="3329572"/>
                  <a:pt x="9683003" y="3577867"/>
                  <a:pt x="9815041" y="3852733"/>
                </a:cubicBezTo>
                <a:cubicBezTo>
                  <a:pt x="10050524" y="4342849"/>
                  <a:pt x="9955574" y="4825683"/>
                  <a:pt x="9376175" y="5163128"/>
                </a:cubicBezTo>
                <a:cubicBezTo>
                  <a:pt x="8901028" y="5439881"/>
                  <a:pt x="8396076" y="5450671"/>
                  <a:pt x="7869812" y="5397802"/>
                </a:cubicBezTo>
                <a:cubicBezTo>
                  <a:pt x="7414763" y="5352215"/>
                  <a:pt x="6924916" y="5316880"/>
                  <a:pt x="6545391" y="5591204"/>
                </a:cubicBezTo>
                <a:cubicBezTo>
                  <a:pt x="6238293" y="5813470"/>
                  <a:pt x="6024794" y="6166020"/>
                  <a:pt x="5772722" y="6463273"/>
                </a:cubicBezTo>
                <a:cubicBezTo>
                  <a:pt x="5693284" y="6557075"/>
                  <a:pt x="5618532" y="6655327"/>
                  <a:pt x="5542128" y="6751894"/>
                </a:cubicBezTo>
                <a:lnTo>
                  <a:pt x="5455474" y="6858000"/>
                </a:lnTo>
                <a:lnTo>
                  <a:pt x="3884321" y="6858000"/>
                </a:lnTo>
                <a:lnTo>
                  <a:pt x="3874161" y="6844415"/>
                </a:lnTo>
                <a:cubicBezTo>
                  <a:pt x="3769501" y="6682571"/>
                  <a:pt x="3725803" y="6471500"/>
                  <a:pt x="3692625" y="6276208"/>
                </a:cubicBezTo>
                <a:cubicBezTo>
                  <a:pt x="3594979" y="5704765"/>
                  <a:pt x="2996562" y="5529974"/>
                  <a:pt x="2561203" y="5655807"/>
                </a:cubicBezTo>
                <a:cubicBezTo>
                  <a:pt x="1295583" y="6024676"/>
                  <a:pt x="405172" y="5378784"/>
                  <a:pt x="69616" y="4277707"/>
                </a:cubicBezTo>
                <a:cubicBezTo>
                  <a:pt x="12162" y="4089023"/>
                  <a:pt x="22817" y="3880246"/>
                  <a:pt x="1642" y="3679829"/>
                </a:cubicBezTo>
                <a:cubicBezTo>
                  <a:pt x="-11845" y="3246492"/>
                  <a:pt x="53163" y="2840534"/>
                  <a:pt x="368893" y="2516307"/>
                </a:cubicBezTo>
                <a:cubicBezTo>
                  <a:pt x="570253" y="2309552"/>
                  <a:pt x="826642" y="2227146"/>
                  <a:pt x="1113509" y="2192619"/>
                </a:cubicBezTo>
                <a:cubicBezTo>
                  <a:pt x="1425464" y="2154856"/>
                  <a:pt x="1739170" y="2099965"/>
                  <a:pt x="2037232" y="2005556"/>
                </a:cubicBezTo>
                <a:cubicBezTo>
                  <a:pt x="2313447" y="1917890"/>
                  <a:pt x="2430109" y="1649903"/>
                  <a:pt x="2547311" y="1405116"/>
                </a:cubicBezTo>
                <a:cubicBezTo>
                  <a:pt x="2839303" y="794963"/>
                  <a:pt x="3300289" y="490428"/>
                  <a:pt x="3900863" y="578768"/>
                </a:cubicBezTo>
                <a:cubicBezTo>
                  <a:pt x="4133784" y="613024"/>
                  <a:pt x="4362118" y="739802"/>
                  <a:pt x="4571571" y="860779"/>
                </a:cubicBezTo>
                <a:cubicBezTo>
                  <a:pt x="5133169" y="1185277"/>
                  <a:pt x="5641898" y="1029502"/>
                  <a:pt x="6039225" y="631501"/>
                </a:cubicBezTo>
                <a:cubicBezTo>
                  <a:pt x="6180164" y="489888"/>
                  <a:pt x="6313483" y="339980"/>
                  <a:pt x="6449432" y="1932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26E26-15E2-2F4C-F950-5C7DEE1B3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871" y="1936295"/>
            <a:ext cx="6798833" cy="1926465"/>
          </a:xfrm>
        </p:spPr>
        <p:txBody>
          <a:bodyPr>
            <a:normAutofit/>
          </a:bodyPr>
          <a:lstStyle/>
          <a:p>
            <a:r>
              <a:rPr lang="en-IE" sz="10000" dirty="0">
                <a:solidFill>
                  <a:schemeClr val="accent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9217822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077F0382-62A9-4892-8762-DE9257672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3449CBA-4E79-4D04-90E8-F06D2CBB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9528226" cy="6457764"/>
          </a:xfrm>
          <a:custGeom>
            <a:avLst/>
            <a:gdLst>
              <a:gd name="connsiteX0" fmla="*/ 2736475 w 9528226"/>
              <a:gd name="connsiteY0" fmla="*/ 4943824 h 6457764"/>
              <a:gd name="connsiteX1" fmla="*/ 3063896 w 9528226"/>
              <a:gd name="connsiteY1" fmla="*/ 5271245 h 6457764"/>
              <a:gd name="connsiteX2" fmla="*/ 2736475 w 9528226"/>
              <a:gd name="connsiteY2" fmla="*/ 5598667 h 6457764"/>
              <a:gd name="connsiteX3" fmla="*/ 2409054 w 9528226"/>
              <a:gd name="connsiteY3" fmla="*/ 5271245 h 6457764"/>
              <a:gd name="connsiteX4" fmla="*/ 2736475 w 9528226"/>
              <a:gd name="connsiteY4" fmla="*/ 4943824 h 6457764"/>
              <a:gd name="connsiteX5" fmla="*/ 44916 w 9528226"/>
              <a:gd name="connsiteY5" fmla="*/ 1742226 h 6457764"/>
              <a:gd name="connsiteX6" fmla="*/ 467728 w 9528226"/>
              <a:gd name="connsiteY6" fmla="*/ 2165037 h 6457764"/>
              <a:gd name="connsiteX7" fmla="*/ 44916 w 9528226"/>
              <a:gd name="connsiteY7" fmla="*/ 2587850 h 6457764"/>
              <a:gd name="connsiteX8" fmla="*/ 0 w 9528226"/>
              <a:gd name="connsiteY8" fmla="*/ 2583322 h 6457764"/>
              <a:gd name="connsiteX9" fmla="*/ 0 w 9528226"/>
              <a:gd name="connsiteY9" fmla="*/ 1746754 h 6457764"/>
              <a:gd name="connsiteX10" fmla="*/ 8146150 w 9528226"/>
              <a:gd name="connsiteY10" fmla="*/ 164844 h 6457764"/>
              <a:gd name="connsiteX11" fmla="*/ 8568962 w 9528226"/>
              <a:gd name="connsiteY11" fmla="*/ 587657 h 6457764"/>
              <a:gd name="connsiteX12" fmla="*/ 8146150 w 9528226"/>
              <a:gd name="connsiteY12" fmla="*/ 1010469 h 6457764"/>
              <a:gd name="connsiteX13" fmla="*/ 7723339 w 9528226"/>
              <a:gd name="connsiteY13" fmla="*/ 587657 h 6457764"/>
              <a:gd name="connsiteX14" fmla="*/ 8146150 w 9528226"/>
              <a:gd name="connsiteY14" fmla="*/ 164844 h 6457764"/>
              <a:gd name="connsiteX15" fmla="*/ 0 w 9528226"/>
              <a:gd name="connsiteY15" fmla="*/ 0 h 6457764"/>
              <a:gd name="connsiteX16" fmla="*/ 3639996 w 9528226"/>
              <a:gd name="connsiteY16" fmla="*/ 0 h 6457764"/>
              <a:gd name="connsiteX17" fmla="*/ 3807018 w 9528226"/>
              <a:gd name="connsiteY17" fmla="*/ 175279 h 6457764"/>
              <a:gd name="connsiteX18" fmla="*/ 5197388 w 9528226"/>
              <a:gd name="connsiteY18" fmla="*/ 392484 h 6457764"/>
              <a:gd name="connsiteX19" fmla="*/ 5832777 w 9528226"/>
              <a:gd name="connsiteY19" fmla="*/ 125323 h 6457764"/>
              <a:gd name="connsiteX20" fmla="*/ 7115053 w 9528226"/>
              <a:gd name="connsiteY20" fmla="*/ 908157 h 6457764"/>
              <a:gd name="connsiteX21" fmla="*/ 7598273 w 9528226"/>
              <a:gd name="connsiteY21" fmla="*/ 1476979 h 6457764"/>
              <a:gd name="connsiteX22" fmla="*/ 8473354 w 9528226"/>
              <a:gd name="connsiteY22" fmla="*/ 1654191 h 6457764"/>
              <a:gd name="connsiteX23" fmla="*/ 9178759 w 9528226"/>
              <a:gd name="connsiteY23" fmla="*/ 1960834 h 6457764"/>
              <a:gd name="connsiteX24" fmla="*/ 9526671 w 9528226"/>
              <a:gd name="connsiteY24" fmla="*/ 3063087 h 6457764"/>
              <a:gd name="connsiteX25" fmla="*/ 9462277 w 9528226"/>
              <a:gd name="connsiteY25" fmla="*/ 3629482 h 6457764"/>
              <a:gd name="connsiteX26" fmla="*/ 7101893 w 9528226"/>
              <a:gd name="connsiteY26" fmla="*/ 4935013 h 6457764"/>
              <a:gd name="connsiteX27" fmla="*/ 6030051 w 9528226"/>
              <a:gd name="connsiteY27" fmla="*/ 5522745 h 6457764"/>
              <a:gd name="connsiteX28" fmla="*/ 5858074 w 9528226"/>
              <a:gd name="connsiteY28" fmla="*/ 6061031 h 6457764"/>
              <a:gd name="connsiteX29" fmla="*/ 4505781 w 9528226"/>
              <a:gd name="connsiteY29" fmla="*/ 6237222 h 6457764"/>
              <a:gd name="connsiteX30" fmla="*/ 4059488 w 9528226"/>
              <a:gd name="connsiteY30" fmla="*/ 5699959 h 6457764"/>
              <a:gd name="connsiteX31" fmla="*/ 3327506 w 9528226"/>
              <a:gd name="connsiteY31" fmla="*/ 4873812 h 6457764"/>
              <a:gd name="connsiteX32" fmla="*/ 2072827 w 9528226"/>
              <a:gd name="connsiteY32" fmla="*/ 4690594 h 6457764"/>
              <a:gd name="connsiteX33" fmla="*/ 645786 w 9528226"/>
              <a:gd name="connsiteY33" fmla="*/ 4468278 h 6457764"/>
              <a:gd name="connsiteX34" fmla="*/ 230030 w 9528226"/>
              <a:gd name="connsiteY34" fmla="*/ 3226886 h 6457764"/>
              <a:gd name="connsiteX35" fmla="*/ 685140 w 9528226"/>
              <a:gd name="connsiteY35" fmla="*/ 2483788 h 6457764"/>
              <a:gd name="connsiteX36" fmla="*/ 659586 w 9528226"/>
              <a:gd name="connsiteY36" fmla="*/ 1810196 h 6457764"/>
              <a:gd name="connsiteX37" fmla="*/ 135739 w 9528226"/>
              <a:gd name="connsiteY37" fmla="*/ 1164458 h 6457764"/>
              <a:gd name="connsiteX38" fmla="*/ 72 w 9528226"/>
              <a:gd name="connsiteY38" fmla="*/ 997841 h 6457764"/>
              <a:gd name="connsiteX39" fmla="*/ 0 w 9528226"/>
              <a:gd name="connsiteY39" fmla="*/ 997725 h 645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9528226" h="6457764">
                <a:moveTo>
                  <a:pt x="2736475" y="4943824"/>
                </a:moveTo>
                <a:cubicBezTo>
                  <a:pt x="2917304" y="4943824"/>
                  <a:pt x="3063896" y="5090416"/>
                  <a:pt x="3063896" y="5271245"/>
                </a:cubicBezTo>
                <a:cubicBezTo>
                  <a:pt x="3063896" y="5452075"/>
                  <a:pt x="2917304" y="5598667"/>
                  <a:pt x="2736475" y="5598667"/>
                </a:cubicBezTo>
                <a:cubicBezTo>
                  <a:pt x="2555645" y="5598667"/>
                  <a:pt x="2409054" y="5452075"/>
                  <a:pt x="2409054" y="5271245"/>
                </a:cubicBezTo>
                <a:cubicBezTo>
                  <a:pt x="2409054" y="5090416"/>
                  <a:pt x="2555645" y="4943824"/>
                  <a:pt x="2736475" y="4943824"/>
                </a:cubicBezTo>
                <a:close/>
                <a:moveTo>
                  <a:pt x="44916" y="1742226"/>
                </a:moveTo>
                <a:cubicBezTo>
                  <a:pt x="278428" y="1742226"/>
                  <a:pt x="467728" y="1931525"/>
                  <a:pt x="467728" y="2165037"/>
                </a:cubicBezTo>
                <a:cubicBezTo>
                  <a:pt x="467728" y="2398550"/>
                  <a:pt x="278428" y="2587850"/>
                  <a:pt x="44916" y="2587850"/>
                </a:cubicBezTo>
                <a:lnTo>
                  <a:pt x="0" y="2583322"/>
                </a:lnTo>
                <a:lnTo>
                  <a:pt x="0" y="1746754"/>
                </a:lnTo>
                <a:close/>
                <a:moveTo>
                  <a:pt x="8146150" y="164844"/>
                </a:moveTo>
                <a:cubicBezTo>
                  <a:pt x="8379663" y="164844"/>
                  <a:pt x="8568962" y="354144"/>
                  <a:pt x="8568962" y="587657"/>
                </a:cubicBezTo>
                <a:cubicBezTo>
                  <a:pt x="8568962" y="821169"/>
                  <a:pt x="8379663" y="1010469"/>
                  <a:pt x="8146150" y="1010469"/>
                </a:cubicBezTo>
                <a:cubicBezTo>
                  <a:pt x="7912638" y="1010469"/>
                  <a:pt x="7723339" y="821169"/>
                  <a:pt x="7723339" y="587657"/>
                </a:cubicBezTo>
                <a:cubicBezTo>
                  <a:pt x="7723339" y="354144"/>
                  <a:pt x="7912638" y="164844"/>
                  <a:pt x="8146150" y="164844"/>
                </a:cubicBezTo>
                <a:close/>
                <a:moveTo>
                  <a:pt x="0" y="0"/>
                </a:moveTo>
                <a:lnTo>
                  <a:pt x="3639996" y="0"/>
                </a:lnTo>
                <a:lnTo>
                  <a:pt x="3807018" y="175279"/>
                </a:lnTo>
                <a:cubicBezTo>
                  <a:pt x="4183423" y="552322"/>
                  <a:pt x="4665363" y="699894"/>
                  <a:pt x="5197388" y="392484"/>
                </a:cubicBezTo>
                <a:cubicBezTo>
                  <a:pt x="5395811" y="277877"/>
                  <a:pt x="5612122" y="157775"/>
                  <a:pt x="5832777" y="125323"/>
                </a:cubicBezTo>
                <a:cubicBezTo>
                  <a:pt x="6401726" y="41635"/>
                  <a:pt x="6838437" y="330133"/>
                  <a:pt x="7115053" y="908157"/>
                </a:cubicBezTo>
                <a:cubicBezTo>
                  <a:pt x="7226084" y="1140054"/>
                  <a:pt x="7336603" y="1393929"/>
                  <a:pt x="7598273" y="1476979"/>
                </a:cubicBezTo>
                <a:cubicBezTo>
                  <a:pt x="7880639" y="1566416"/>
                  <a:pt x="8177826" y="1618417"/>
                  <a:pt x="8473354" y="1654191"/>
                </a:cubicBezTo>
                <a:cubicBezTo>
                  <a:pt x="8745115" y="1686900"/>
                  <a:pt x="8988003" y="1764967"/>
                  <a:pt x="9178759" y="1960834"/>
                </a:cubicBezTo>
                <a:cubicBezTo>
                  <a:pt x="9477863" y="2267988"/>
                  <a:pt x="9539448" y="2652569"/>
                  <a:pt x="9526671" y="3063087"/>
                </a:cubicBezTo>
                <a:cubicBezTo>
                  <a:pt x="9506611" y="3252950"/>
                  <a:pt x="9516705" y="3450734"/>
                  <a:pt x="9462277" y="3629482"/>
                </a:cubicBezTo>
                <a:cubicBezTo>
                  <a:pt x="9144391" y="4672578"/>
                  <a:pt x="8300867" y="5284458"/>
                  <a:pt x="7101893" y="4935013"/>
                </a:cubicBezTo>
                <a:cubicBezTo>
                  <a:pt x="6689459" y="4815806"/>
                  <a:pt x="6122554" y="4981393"/>
                  <a:pt x="6030051" y="5522745"/>
                </a:cubicBezTo>
                <a:cubicBezTo>
                  <a:pt x="5998619" y="5707753"/>
                  <a:pt x="5957222" y="5907709"/>
                  <a:pt x="5858074" y="6061031"/>
                </a:cubicBezTo>
                <a:cubicBezTo>
                  <a:pt x="5634355" y="6406131"/>
                  <a:pt x="4922430" y="6658856"/>
                  <a:pt x="4505781" y="6237222"/>
                </a:cubicBezTo>
                <a:cubicBezTo>
                  <a:pt x="4342749" y="6072274"/>
                  <a:pt x="4209998" y="5877683"/>
                  <a:pt x="4059488" y="5699959"/>
                </a:cubicBezTo>
                <a:cubicBezTo>
                  <a:pt x="3820689" y="5418359"/>
                  <a:pt x="3618433" y="5084374"/>
                  <a:pt x="3327506" y="4873812"/>
                </a:cubicBezTo>
                <a:cubicBezTo>
                  <a:pt x="2967966" y="4613934"/>
                  <a:pt x="2503914" y="4647408"/>
                  <a:pt x="2072827" y="4690594"/>
                </a:cubicBezTo>
                <a:cubicBezTo>
                  <a:pt x="1574275" y="4740679"/>
                  <a:pt x="1095913" y="4730457"/>
                  <a:pt x="645786" y="4468278"/>
                </a:cubicBezTo>
                <a:cubicBezTo>
                  <a:pt x="96898" y="4148602"/>
                  <a:pt x="6948" y="3691193"/>
                  <a:pt x="230030" y="3226886"/>
                </a:cubicBezTo>
                <a:cubicBezTo>
                  <a:pt x="355115" y="2966494"/>
                  <a:pt x="532585" y="2731274"/>
                  <a:pt x="685140" y="2483788"/>
                </a:cubicBezTo>
                <a:cubicBezTo>
                  <a:pt x="823511" y="2258535"/>
                  <a:pt x="819040" y="2018330"/>
                  <a:pt x="659586" y="1810196"/>
                </a:cubicBezTo>
                <a:cubicBezTo>
                  <a:pt x="490932" y="1590180"/>
                  <a:pt x="323046" y="1368121"/>
                  <a:pt x="135739" y="1164458"/>
                </a:cubicBezTo>
                <a:cubicBezTo>
                  <a:pt x="85183" y="1109502"/>
                  <a:pt x="40064" y="1053889"/>
                  <a:pt x="72" y="997841"/>
                </a:cubicBezTo>
                <a:lnTo>
                  <a:pt x="0" y="9977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F7297-C632-3E56-C951-98585A878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554" y="133680"/>
            <a:ext cx="3256080" cy="1057275"/>
          </a:xfrm>
        </p:spPr>
        <p:txBody>
          <a:bodyPr anchor="b">
            <a:noAutofit/>
          </a:bodyPr>
          <a:lstStyle/>
          <a:p>
            <a:r>
              <a:rPr lang="en-IE" sz="6000" dirty="0">
                <a:solidFill>
                  <a:schemeClr val="accent1"/>
                </a:solidFill>
              </a:rPr>
              <a:t>Analysis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BF522EF-90F6-8F53-C33E-06F6EA1ED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64" y="1704144"/>
            <a:ext cx="7389918" cy="2639256"/>
          </a:xfrm>
          <a:prstGeom prst="rect">
            <a:avLst/>
          </a:prstGeom>
        </p:spPr>
      </p:pic>
      <p:pic>
        <p:nvPicPr>
          <p:cNvPr id="18" name="image8.png">
            <a:extLst>
              <a:ext uri="{FF2B5EF4-FFF2-40B4-BE49-F238E27FC236}">
                <a16:creationId xmlns:a16="http://schemas.microsoft.com/office/drawing/2014/main" id="{179F632A-CC0B-DA42-DA1D-2AAC781985D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50507" y="133680"/>
            <a:ext cx="5338445" cy="949325"/>
          </a:xfrm>
          <a:prstGeom prst="rect">
            <a:avLst/>
          </a:prstGeom>
          <a:ln/>
        </p:spPr>
      </p:pic>
      <p:pic>
        <p:nvPicPr>
          <p:cNvPr id="19" name="image7.png">
            <a:extLst>
              <a:ext uri="{FF2B5EF4-FFF2-40B4-BE49-F238E27FC236}">
                <a16:creationId xmlns:a16="http://schemas.microsoft.com/office/drawing/2014/main" id="{7C6E09E0-DA55-88B2-8900-3679A71B3F94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461170" y="5669248"/>
            <a:ext cx="5471795" cy="981710"/>
          </a:xfrm>
          <a:prstGeom prst="rect">
            <a:avLst/>
          </a:prstGeom>
          <a:ln/>
        </p:spPr>
      </p:pic>
      <p:pic>
        <p:nvPicPr>
          <p:cNvPr id="20" name="image11.png">
            <a:extLst>
              <a:ext uri="{FF2B5EF4-FFF2-40B4-BE49-F238E27FC236}">
                <a16:creationId xmlns:a16="http://schemas.microsoft.com/office/drawing/2014/main" id="{7B551804-A52B-71C9-2A29-6B60F7C9BD67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25685" y="5639086"/>
            <a:ext cx="5608320" cy="104203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5848413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077F0382-62A9-4892-8762-DE9257672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3449CBA-4E79-4D04-90E8-F06D2CBB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9528226" cy="6457764"/>
          </a:xfrm>
          <a:custGeom>
            <a:avLst/>
            <a:gdLst>
              <a:gd name="connsiteX0" fmla="*/ 2736475 w 9528226"/>
              <a:gd name="connsiteY0" fmla="*/ 4943824 h 6457764"/>
              <a:gd name="connsiteX1" fmla="*/ 3063896 w 9528226"/>
              <a:gd name="connsiteY1" fmla="*/ 5271245 h 6457764"/>
              <a:gd name="connsiteX2" fmla="*/ 2736475 w 9528226"/>
              <a:gd name="connsiteY2" fmla="*/ 5598667 h 6457764"/>
              <a:gd name="connsiteX3" fmla="*/ 2409054 w 9528226"/>
              <a:gd name="connsiteY3" fmla="*/ 5271245 h 6457764"/>
              <a:gd name="connsiteX4" fmla="*/ 2736475 w 9528226"/>
              <a:gd name="connsiteY4" fmla="*/ 4943824 h 6457764"/>
              <a:gd name="connsiteX5" fmla="*/ 44916 w 9528226"/>
              <a:gd name="connsiteY5" fmla="*/ 1742226 h 6457764"/>
              <a:gd name="connsiteX6" fmla="*/ 467728 w 9528226"/>
              <a:gd name="connsiteY6" fmla="*/ 2165037 h 6457764"/>
              <a:gd name="connsiteX7" fmla="*/ 44916 w 9528226"/>
              <a:gd name="connsiteY7" fmla="*/ 2587850 h 6457764"/>
              <a:gd name="connsiteX8" fmla="*/ 0 w 9528226"/>
              <a:gd name="connsiteY8" fmla="*/ 2583322 h 6457764"/>
              <a:gd name="connsiteX9" fmla="*/ 0 w 9528226"/>
              <a:gd name="connsiteY9" fmla="*/ 1746754 h 6457764"/>
              <a:gd name="connsiteX10" fmla="*/ 8146150 w 9528226"/>
              <a:gd name="connsiteY10" fmla="*/ 164844 h 6457764"/>
              <a:gd name="connsiteX11" fmla="*/ 8568962 w 9528226"/>
              <a:gd name="connsiteY11" fmla="*/ 587657 h 6457764"/>
              <a:gd name="connsiteX12" fmla="*/ 8146150 w 9528226"/>
              <a:gd name="connsiteY12" fmla="*/ 1010469 h 6457764"/>
              <a:gd name="connsiteX13" fmla="*/ 7723339 w 9528226"/>
              <a:gd name="connsiteY13" fmla="*/ 587657 h 6457764"/>
              <a:gd name="connsiteX14" fmla="*/ 8146150 w 9528226"/>
              <a:gd name="connsiteY14" fmla="*/ 164844 h 6457764"/>
              <a:gd name="connsiteX15" fmla="*/ 0 w 9528226"/>
              <a:gd name="connsiteY15" fmla="*/ 0 h 6457764"/>
              <a:gd name="connsiteX16" fmla="*/ 3639996 w 9528226"/>
              <a:gd name="connsiteY16" fmla="*/ 0 h 6457764"/>
              <a:gd name="connsiteX17" fmla="*/ 3807018 w 9528226"/>
              <a:gd name="connsiteY17" fmla="*/ 175279 h 6457764"/>
              <a:gd name="connsiteX18" fmla="*/ 5197388 w 9528226"/>
              <a:gd name="connsiteY18" fmla="*/ 392484 h 6457764"/>
              <a:gd name="connsiteX19" fmla="*/ 5832777 w 9528226"/>
              <a:gd name="connsiteY19" fmla="*/ 125323 h 6457764"/>
              <a:gd name="connsiteX20" fmla="*/ 7115053 w 9528226"/>
              <a:gd name="connsiteY20" fmla="*/ 908157 h 6457764"/>
              <a:gd name="connsiteX21" fmla="*/ 7598273 w 9528226"/>
              <a:gd name="connsiteY21" fmla="*/ 1476979 h 6457764"/>
              <a:gd name="connsiteX22" fmla="*/ 8473354 w 9528226"/>
              <a:gd name="connsiteY22" fmla="*/ 1654191 h 6457764"/>
              <a:gd name="connsiteX23" fmla="*/ 9178759 w 9528226"/>
              <a:gd name="connsiteY23" fmla="*/ 1960834 h 6457764"/>
              <a:gd name="connsiteX24" fmla="*/ 9526671 w 9528226"/>
              <a:gd name="connsiteY24" fmla="*/ 3063087 h 6457764"/>
              <a:gd name="connsiteX25" fmla="*/ 9462277 w 9528226"/>
              <a:gd name="connsiteY25" fmla="*/ 3629482 h 6457764"/>
              <a:gd name="connsiteX26" fmla="*/ 7101893 w 9528226"/>
              <a:gd name="connsiteY26" fmla="*/ 4935013 h 6457764"/>
              <a:gd name="connsiteX27" fmla="*/ 6030051 w 9528226"/>
              <a:gd name="connsiteY27" fmla="*/ 5522745 h 6457764"/>
              <a:gd name="connsiteX28" fmla="*/ 5858074 w 9528226"/>
              <a:gd name="connsiteY28" fmla="*/ 6061031 h 6457764"/>
              <a:gd name="connsiteX29" fmla="*/ 4505781 w 9528226"/>
              <a:gd name="connsiteY29" fmla="*/ 6237222 h 6457764"/>
              <a:gd name="connsiteX30" fmla="*/ 4059488 w 9528226"/>
              <a:gd name="connsiteY30" fmla="*/ 5699959 h 6457764"/>
              <a:gd name="connsiteX31" fmla="*/ 3327506 w 9528226"/>
              <a:gd name="connsiteY31" fmla="*/ 4873812 h 6457764"/>
              <a:gd name="connsiteX32" fmla="*/ 2072827 w 9528226"/>
              <a:gd name="connsiteY32" fmla="*/ 4690594 h 6457764"/>
              <a:gd name="connsiteX33" fmla="*/ 645786 w 9528226"/>
              <a:gd name="connsiteY33" fmla="*/ 4468278 h 6457764"/>
              <a:gd name="connsiteX34" fmla="*/ 230030 w 9528226"/>
              <a:gd name="connsiteY34" fmla="*/ 3226886 h 6457764"/>
              <a:gd name="connsiteX35" fmla="*/ 685140 w 9528226"/>
              <a:gd name="connsiteY35" fmla="*/ 2483788 h 6457764"/>
              <a:gd name="connsiteX36" fmla="*/ 659586 w 9528226"/>
              <a:gd name="connsiteY36" fmla="*/ 1810196 h 6457764"/>
              <a:gd name="connsiteX37" fmla="*/ 135739 w 9528226"/>
              <a:gd name="connsiteY37" fmla="*/ 1164458 h 6457764"/>
              <a:gd name="connsiteX38" fmla="*/ 72 w 9528226"/>
              <a:gd name="connsiteY38" fmla="*/ 997841 h 6457764"/>
              <a:gd name="connsiteX39" fmla="*/ 0 w 9528226"/>
              <a:gd name="connsiteY39" fmla="*/ 997725 h 645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9528226" h="6457764">
                <a:moveTo>
                  <a:pt x="2736475" y="4943824"/>
                </a:moveTo>
                <a:cubicBezTo>
                  <a:pt x="2917304" y="4943824"/>
                  <a:pt x="3063896" y="5090416"/>
                  <a:pt x="3063896" y="5271245"/>
                </a:cubicBezTo>
                <a:cubicBezTo>
                  <a:pt x="3063896" y="5452075"/>
                  <a:pt x="2917304" y="5598667"/>
                  <a:pt x="2736475" y="5598667"/>
                </a:cubicBezTo>
                <a:cubicBezTo>
                  <a:pt x="2555645" y="5598667"/>
                  <a:pt x="2409054" y="5452075"/>
                  <a:pt x="2409054" y="5271245"/>
                </a:cubicBezTo>
                <a:cubicBezTo>
                  <a:pt x="2409054" y="5090416"/>
                  <a:pt x="2555645" y="4943824"/>
                  <a:pt x="2736475" y="4943824"/>
                </a:cubicBezTo>
                <a:close/>
                <a:moveTo>
                  <a:pt x="44916" y="1742226"/>
                </a:moveTo>
                <a:cubicBezTo>
                  <a:pt x="278428" y="1742226"/>
                  <a:pt x="467728" y="1931525"/>
                  <a:pt x="467728" y="2165037"/>
                </a:cubicBezTo>
                <a:cubicBezTo>
                  <a:pt x="467728" y="2398550"/>
                  <a:pt x="278428" y="2587850"/>
                  <a:pt x="44916" y="2587850"/>
                </a:cubicBezTo>
                <a:lnTo>
                  <a:pt x="0" y="2583322"/>
                </a:lnTo>
                <a:lnTo>
                  <a:pt x="0" y="1746754"/>
                </a:lnTo>
                <a:close/>
                <a:moveTo>
                  <a:pt x="8146150" y="164844"/>
                </a:moveTo>
                <a:cubicBezTo>
                  <a:pt x="8379663" y="164844"/>
                  <a:pt x="8568962" y="354144"/>
                  <a:pt x="8568962" y="587657"/>
                </a:cubicBezTo>
                <a:cubicBezTo>
                  <a:pt x="8568962" y="821169"/>
                  <a:pt x="8379663" y="1010469"/>
                  <a:pt x="8146150" y="1010469"/>
                </a:cubicBezTo>
                <a:cubicBezTo>
                  <a:pt x="7912638" y="1010469"/>
                  <a:pt x="7723339" y="821169"/>
                  <a:pt x="7723339" y="587657"/>
                </a:cubicBezTo>
                <a:cubicBezTo>
                  <a:pt x="7723339" y="354144"/>
                  <a:pt x="7912638" y="164844"/>
                  <a:pt x="8146150" y="164844"/>
                </a:cubicBezTo>
                <a:close/>
                <a:moveTo>
                  <a:pt x="0" y="0"/>
                </a:moveTo>
                <a:lnTo>
                  <a:pt x="3639996" y="0"/>
                </a:lnTo>
                <a:lnTo>
                  <a:pt x="3807018" y="175279"/>
                </a:lnTo>
                <a:cubicBezTo>
                  <a:pt x="4183423" y="552322"/>
                  <a:pt x="4665363" y="699894"/>
                  <a:pt x="5197388" y="392484"/>
                </a:cubicBezTo>
                <a:cubicBezTo>
                  <a:pt x="5395811" y="277877"/>
                  <a:pt x="5612122" y="157775"/>
                  <a:pt x="5832777" y="125323"/>
                </a:cubicBezTo>
                <a:cubicBezTo>
                  <a:pt x="6401726" y="41635"/>
                  <a:pt x="6838437" y="330133"/>
                  <a:pt x="7115053" y="908157"/>
                </a:cubicBezTo>
                <a:cubicBezTo>
                  <a:pt x="7226084" y="1140054"/>
                  <a:pt x="7336603" y="1393929"/>
                  <a:pt x="7598273" y="1476979"/>
                </a:cubicBezTo>
                <a:cubicBezTo>
                  <a:pt x="7880639" y="1566416"/>
                  <a:pt x="8177826" y="1618417"/>
                  <a:pt x="8473354" y="1654191"/>
                </a:cubicBezTo>
                <a:cubicBezTo>
                  <a:pt x="8745115" y="1686900"/>
                  <a:pt x="8988003" y="1764967"/>
                  <a:pt x="9178759" y="1960834"/>
                </a:cubicBezTo>
                <a:cubicBezTo>
                  <a:pt x="9477863" y="2267988"/>
                  <a:pt x="9539448" y="2652569"/>
                  <a:pt x="9526671" y="3063087"/>
                </a:cubicBezTo>
                <a:cubicBezTo>
                  <a:pt x="9506611" y="3252950"/>
                  <a:pt x="9516705" y="3450734"/>
                  <a:pt x="9462277" y="3629482"/>
                </a:cubicBezTo>
                <a:cubicBezTo>
                  <a:pt x="9144391" y="4672578"/>
                  <a:pt x="8300867" y="5284458"/>
                  <a:pt x="7101893" y="4935013"/>
                </a:cubicBezTo>
                <a:cubicBezTo>
                  <a:pt x="6689459" y="4815806"/>
                  <a:pt x="6122554" y="4981393"/>
                  <a:pt x="6030051" y="5522745"/>
                </a:cubicBezTo>
                <a:cubicBezTo>
                  <a:pt x="5998619" y="5707753"/>
                  <a:pt x="5957222" y="5907709"/>
                  <a:pt x="5858074" y="6061031"/>
                </a:cubicBezTo>
                <a:cubicBezTo>
                  <a:pt x="5634355" y="6406131"/>
                  <a:pt x="4922430" y="6658856"/>
                  <a:pt x="4505781" y="6237222"/>
                </a:cubicBezTo>
                <a:cubicBezTo>
                  <a:pt x="4342749" y="6072274"/>
                  <a:pt x="4209998" y="5877683"/>
                  <a:pt x="4059488" y="5699959"/>
                </a:cubicBezTo>
                <a:cubicBezTo>
                  <a:pt x="3820689" y="5418359"/>
                  <a:pt x="3618433" y="5084374"/>
                  <a:pt x="3327506" y="4873812"/>
                </a:cubicBezTo>
                <a:cubicBezTo>
                  <a:pt x="2967966" y="4613934"/>
                  <a:pt x="2503914" y="4647408"/>
                  <a:pt x="2072827" y="4690594"/>
                </a:cubicBezTo>
                <a:cubicBezTo>
                  <a:pt x="1574275" y="4740679"/>
                  <a:pt x="1095913" y="4730457"/>
                  <a:pt x="645786" y="4468278"/>
                </a:cubicBezTo>
                <a:cubicBezTo>
                  <a:pt x="96898" y="4148602"/>
                  <a:pt x="6948" y="3691193"/>
                  <a:pt x="230030" y="3226886"/>
                </a:cubicBezTo>
                <a:cubicBezTo>
                  <a:pt x="355115" y="2966494"/>
                  <a:pt x="532585" y="2731274"/>
                  <a:pt x="685140" y="2483788"/>
                </a:cubicBezTo>
                <a:cubicBezTo>
                  <a:pt x="823511" y="2258535"/>
                  <a:pt x="819040" y="2018330"/>
                  <a:pt x="659586" y="1810196"/>
                </a:cubicBezTo>
                <a:cubicBezTo>
                  <a:pt x="490932" y="1590180"/>
                  <a:pt x="323046" y="1368121"/>
                  <a:pt x="135739" y="1164458"/>
                </a:cubicBezTo>
                <a:cubicBezTo>
                  <a:pt x="85183" y="1109502"/>
                  <a:pt x="40064" y="1053889"/>
                  <a:pt x="72" y="997841"/>
                </a:cubicBezTo>
                <a:lnTo>
                  <a:pt x="0" y="9977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141B5-4A9F-8970-5C81-3084CCFB4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440" y="1114424"/>
            <a:ext cx="6481835" cy="17716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>
                <a:solidFill>
                  <a:schemeClr val="accent1"/>
                </a:solidFill>
              </a:rPr>
              <a:t>Technologies</a:t>
            </a:r>
            <a:endParaRPr lang="en-US" sz="5400" dirty="0"/>
          </a:p>
        </p:txBody>
      </p:sp>
      <p:pic>
        <p:nvPicPr>
          <p:cNvPr id="4" name="Picture 6" descr="Google Map G – Topographic Map of Usa with States">
            <a:extLst>
              <a:ext uri="{FF2B5EF4-FFF2-40B4-BE49-F238E27FC236}">
                <a16:creationId xmlns:a16="http://schemas.microsoft.com/office/drawing/2014/main" id="{7F5E1811-275C-F859-C9D0-C65DCA0FD3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95" r="-1" b="20345"/>
          <a:stretch/>
        </p:blipFill>
        <p:spPr bwMode="auto">
          <a:xfrm>
            <a:off x="8237946" y="1"/>
            <a:ext cx="3954054" cy="1714499"/>
          </a:xfrm>
          <a:custGeom>
            <a:avLst/>
            <a:gdLst/>
            <a:ahLst/>
            <a:cxnLst/>
            <a:rect l="l" t="t" r="r" b="b"/>
            <a:pathLst>
              <a:path w="3954054" h="1714499">
                <a:moveTo>
                  <a:pt x="165893" y="1354515"/>
                </a:moveTo>
                <a:cubicBezTo>
                  <a:pt x="257513" y="1354515"/>
                  <a:pt x="331784" y="1428787"/>
                  <a:pt x="331784" y="1520407"/>
                </a:cubicBezTo>
                <a:cubicBezTo>
                  <a:pt x="331784" y="1612027"/>
                  <a:pt x="257513" y="1686299"/>
                  <a:pt x="165893" y="1686299"/>
                </a:cubicBezTo>
                <a:cubicBezTo>
                  <a:pt x="74272" y="1686299"/>
                  <a:pt x="0" y="1612027"/>
                  <a:pt x="0" y="1520407"/>
                </a:cubicBezTo>
                <a:cubicBezTo>
                  <a:pt x="0" y="1428787"/>
                  <a:pt x="74272" y="1354515"/>
                  <a:pt x="165893" y="1354515"/>
                </a:cubicBezTo>
                <a:close/>
                <a:moveTo>
                  <a:pt x="395488" y="0"/>
                </a:moveTo>
                <a:lnTo>
                  <a:pt x="687852" y="0"/>
                </a:lnTo>
                <a:lnTo>
                  <a:pt x="2236896" y="0"/>
                </a:lnTo>
                <a:lnTo>
                  <a:pt x="2601850" y="0"/>
                </a:lnTo>
                <a:lnTo>
                  <a:pt x="3804940" y="0"/>
                </a:lnTo>
                <a:lnTo>
                  <a:pt x="3954054" y="0"/>
                </a:lnTo>
                <a:lnTo>
                  <a:pt x="3954054" y="1714499"/>
                </a:lnTo>
                <a:lnTo>
                  <a:pt x="525379" y="1714499"/>
                </a:lnTo>
                <a:lnTo>
                  <a:pt x="524837" y="1708326"/>
                </a:lnTo>
                <a:cubicBezTo>
                  <a:pt x="485921" y="1393551"/>
                  <a:pt x="365975" y="1115970"/>
                  <a:pt x="320149" y="1018429"/>
                </a:cubicBezTo>
                <a:cubicBezTo>
                  <a:pt x="313020" y="1006625"/>
                  <a:pt x="306959" y="994267"/>
                  <a:pt x="302041" y="981453"/>
                </a:cubicBezTo>
                <a:cubicBezTo>
                  <a:pt x="167312" y="605203"/>
                  <a:pt x="138397" y="265828"/>
                  <a:pt x="366669" y="2600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Firebase Cloud Messaging. Explore Firebase Cloud Messaging (FCM)… | by ...">
            <a:extLst>
              <a:ext uri="{FF2B5EF4-FFF2-40B4-BE49-F238E27FC236}">
                <a16:creationId xmlns:a16="http://schemas.microsoft.com/office/drawing/2014/main" id="{7BA141E8-722A-AA63-DE12-DB26BFD2AD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41" r="-4" b="14199"/>
          <a:stretch/>
        </p:blipFill>
        <p:spPr bwMode="auto">
          <a:xfrm>
            <a:off x="8092216" y="1714499"/>
            <a:ext cx="4099784" cy="1714500"/>
          </a:xfrm>
          <a:custGeom>
            <a:avLst/>
            <a:gdLst/>
            <a:ahLst/>
            <a:cxnLst/>
            <a:rect l="l" t="t" r="r" b="b"/>
            <a:pathLst>
              <a:path w="4099784" h="1714500">
                <a:moveTo>
                  <a:pt x="268805" y="108325"/>
                </a:moveTo>
                <a:cubicBezTo>
                  <a:pt x="412387" y="108325"/>
                  <a:pt x="528781" y="224720"/>
                  <a:pt x="528781" y="368301"/>
                </a:cubicBezTo>
                <a:cubicBezTo>
                  <a:pt x="528781" y="511882"/>
                  <a:pt x="412387" y="628277"/>
                  <a:pt x="268805" y="628277"/>
                </a:cubicBezTo>
                <a:cubicBezTo>
                  <a:pt x="125225" y="628277"/>
                  <a:pt x="8829" y="511882"/>
                  <a:pt x="8829" y="368301"/>
                </a:cubicBezTo>
                <a:cubicBezTo>
                  <a:pt x="8829" y="224720"/>
                  <a:pt x="125225" y="108325"/>
                  <a:pt x="268805" y="108325"/>
                </a:cubicBezTo>
                <a:close/>
                <a:moveTo>
                  <a:pt x="671109" y="0"/>
                </a:moveTo>
                <a:lnTo>
                  <a:pt x="4099784" y="0"/>
                </a:lnTo>
                <a:lnTo>
                  <a:pt x="4099784" y="1714500"/>
                </a:lnTo>
                <a:lnTo>
                  <a:pt x="0" y="1714500"/>
                </a:lnTo>
                <a:lnTo>
                  <a:pt x="10355" y="1650700"/>
                </a:lnTo>
                <a:cubicBezTo>
                  <a:pt x="48015" y="1483452"/>
                  <a:pt x="123724" y="1324193"/>
                  <a:pt x="207457" y="1157563"/>
                </a:cubicBezTo>
                <a:cubicBezTo>
                  <a:pt x="262517" y="1048574"/>
                  <a:pt x="320349" y="973156"/>
                  <a:pt x="379893" y="915832"/>
                </a:cubicBezTo>
                <a:cubicBezTo>
                  <a:pt x="382617" y="912895"/>
                  <a:pt x="385645" y="909918"/>
                  <a:pt x="389084" y="906889"/>
                </a:cubicBezTo>
                <a:cubicBezTo>
                  <a:pt x="632587" y="691361"/>
                  <a:pt x="695266" y="394943"/>
                  <a:pt x="681060" y="11333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Migrating Crashlytics to the Firebase Console – ProAndroidDev">
            <a:extLst>
              <a:ext uri="{FF2B5EF4-FFF2-40B4-BE49-F238E27FC236}">
                <a16:creationId xmlns:a16="http://schemas.microsoft.com/office/drawing/2014/main" id="{8CE67122-0D01-20B9-2B31-A1F95F41DF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3" r="-3" b="-3"/>
          <a:stretch/>
        </p:blipFill>
        <p:spPr bwMode="auto">
          <a:xfrm>
            <a:off x="8077478" y="3428999"/>
            <a:ext cx="4114522" cy="1974090"/>
          </a:xfrm>
          <a:custGeom>
            <a:avLst/>
            <a:gdLst/>
            <a:ahLst/>
            <a:cxnLst/>
            <a:rect l="l" t="t" r="r" b="b"/>
            <a:pathLst>
              <a:path w="4114522" h="1974090">
                <a:moveTo>
                  <a:pt x="342131" y="1329721"/>
                </a:moveTo>
                <a:cubicBezTo>
                  <a:pt x="518068" y="1329721"/>
                  <a:pt x="660693" y="1472347"/>
                  <a:pt x="660693" y="1648284"/>
                </a:cubicBezTo>
                <a:cubicBezTo>
                  <a:pt x="660693" y="1824221"/>
                  <a:pt x="518068" y="1966847"/>
                  <a:pt x="342131" y="1966847"/>
                </a:cubicBezTo>
                <a:cubicBezTo>
                  <a:pt x="166194" y="1966847"/>
                  <a:pt x="23567" y="1824221"/>
                  <a:pt x="23567" y="1648284"/>
                </a:cubicBezTo>
                <a:cubicBezTo>
                  <a:pt x="23567" y="1472347"/>
                  <a:pt x="166194" y="1329721"/>
                  <a:pt x="342131" y="1329721"/>
                </a:cubicBezTo>
                <a:close/>
                <a:moveTo>
                  <a:pt x="14738" y="0"/>
                </a:moveTo>
                <a:lnTo>
                  <a:pt x="4114522" y="0"/>
                </a:lnTo>
                <a:lnTo>
                  <a:pt x="4114522" y="1974090"/>
                </a:lnTo>
                <a:lnTo>
                  <a:pt x="638171" y="1974090"/>
                </a:lnTo>
                <a:lnTo>
                  <a:pt x="696087" y="1868982"/>
                </a:lnTo>
                <a:cubicBezTo>
                  <a:pt x="736359" y="1778301"/>
                  <a:pt x="758126" y="1678982"/>
                  <a:pt x="744084" y="1560173"/>
                </a:cubicBezTo>
                <a:cubicBezTo>
                  <a:pt x="697796" y="1165598"/>
                  <a:pt x="239340" y="1008364"/>
                  <a:pt x="56290" y="477275"/>
                </a:cubicBezTo>
                <a:cubicBezTo>
                  <a:pt x="4940" y="328334"/>
                  <a:pt x="-8117" y="192527"/>
                  <a:pt x="4452" y="6337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lutter">
            <a:extLst>
              <a:ext uri="{FF2B5EF4-FFF2-40B4-BE49-F238E27FC236}">
                <a16:creationId xmlns:a16="http://schemas.microsoft.com/office/drawing/2014/main" id="{1CF30B34-15DD-9BF7-C294-5DC1C83B31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7" r="3" b="14883"/>
          <a:stretch/>
        </p:blipFill>
        <p:spPr bwMode="auto">
          <a:xfrm>
            <a:off x="8378126" y="5403091"/>
            <a:ext cx="3813874" cy="1454909"/>
          </a:xfrm>
          <a:custGeom>
            <a:avLst/>
            <a:gdLst/>
            <a:ahLst/>
            <a:cxnLst/>
            <a:rect l="l" t="t" r="r" b="b"/>
            <a:pathLst>
              <a:path w="3813874" h="1454909">
                <a:moveTo>
                  <a:pt x="337523" y="0"/>
                </a:moveTo>
                <a:lnTo>
                  <a:pt x="3813874" y="0"/>
                </a:lnTo>
                <a:lnTo>
                  <a:pt x="3813874" y="1454909"/>
                </a:lnTo>
                <a:lnTo>
                  <a:pt x="279888" y="1454909"/>
                </a:lnTo>
                <a:lnTo>
                  <a:pt x="248129" y="1419129"/>
                </a:lnTo>
                <a:cubicBezTo>
                  <a:pt x="102316" y="1232476"/>
                  <a:pt x="7741" y="993483"/>
                  <a:pt x="440" y="770721"/>
                </a:cubicBezTo>
                <a:cubicBezTo>
                  <a:pt x="-10557" y="429475"/>
                  <a:pt x="187178" y="237676"/>
                  <a:pt x="323312" y="2579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91834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6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5.png">
            <a:extLst>
              <a:ext uri="{FF2B5EF4-FFF2-40B4-BE49-F238E27FC236}">
                <a16:creationId xmlns:a16="http://schemas.microsoft.com/office/drawing/2014/main" id="{B8248C81-5FB0-9AC4-BF76-84ACB65B9A4B}"/>
              </a:ext>
            </a:extLst>
          </p:cNvPr>
          <p:cNvPicPr/>
          <p:nvPr/>
        </p:nvPicPr>
        <p:blipFill rotWithShape="1">
          <a:blip r:embed="rId2">
            <a:alphaModFix/>
          </a:blip>
          <a:srcRect r="31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07EC7751-495D-487E-B212-AB1DD0DB1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"/>
            <a:ext cx="12188952" cy="312661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36200">
                <a:srgbClr val="000000">
                  <a:alpha val="33000"/>
                </a:srgbClr>
              </a:gs>
              <a:gs pos="0">
                <a:srgbClr val="000000">
                  <a:alpha val="5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A00DF8D-2CBA-449E-B29E-B111149DF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02" y="4142197"/>
            <a:ext cx="12191999" cy="27158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55000">
                <a:srgbClr val="000000">
                  <a:alpha val="37000"/>
                </a:srgbClr>
              </a:gs>
              <a:gs pos="0">
                <a:srgbClr val="000000">
                  <a:alpha val="6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248C6F-4658-AE48-834B-EBDFAD524B4B}"/>
              </a:ext>
            </a:extLst>
          </p:cNvPr>
          <p:cNvSpPr txBox="1"/>
          <p:nvPr/>
        </p:nvSpPr>
        <p:spPr>
          <a:xfrm>
            <a:off x="3788229" y="4887686"/>
            <a:ext cx="72063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000" b="1" dirty="0">
                <a:solidFill>
                  <a:schemeClr val="bg1"/>
                </a:solidFill>
              </a:rPr>
              <a:t>Project Tracking – GitHub Projects</a:t>
            </a:r>
          </a:p>
        </p:txBody>
      </p:sp>
    </p:spTree>
    <p:extLst>
      <p:ext uri="{BB962C8B-B14F-4D97-AF65-F5344CB8AC3E}">
        <p14:creationId xmlns:p14="http://schemas.microsoft.com/office/powerpoint/2010/main" val="194368590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077F0382-62A9-4892-8762-DE9257672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3449CBA-4E79-4D04-90E8-F06D2CBB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9528226" cy="6457764"/>
          </a:xfrm>
          <a:custGeom>
            <a:avLst/>
            <a:gdLst>
              <a:gd name="connsiteX0" fmla="*/ 2736475 w 9528226"/>
              <a:gd name="connsiteY0" fmla="*/ 4943824 h 6457764"/>
              <a:gd name="connsiteX1" fmla="*/ 3063896 w 9528226"/>
              <a:gd name="connsiteY1" fmla="*/ 5271245 h 6457764"/>
              <a:gd name="connsiteX2" fmla="*/ 2736475 w 9528226"/>
              <a:gd name="connsiteY2" fmla="*/ 5598667 h 6457764"/>
              <a:gd name="connsiteX3" fmla="*/ 2409054 w 9528226"/>
              <a:gd name="connsiteY3" fmla="*/ 5271245 h 6457764"/>
              <a:gd name="connsiteX4" fmla="*/ 2736475 w 9528226"/>
              <a:gd name="connsiteY4" fmla="*/ 4943824 h 6457764"/>
              <a:gd name="connsiteX5" fmla="*/ 44916 w 9528226"/>
              <a:gd name="connsiteY5" fmla="*/ 1742226 h 6457764"/>
              <a:gd name="connsiteX6" fmla="*/ 467728 w 9528226"/>
              <a:gd name="connsiteY6" fmla="*/ 2165037 h 6457764"/>
              <a:gd name="connsiteX7" fmla="*/ 44916 w 9528226"/>
              <a:gd name="connsiteY7" fmla="*/ 2587850 h 6457764"/>
              <a:gd name="connsiteX8" fmla="*/ 0 w 9528226"/>
              <a:gd name="connsiteY8" fmla="*/ 2583322 h 6457764"/>
              <a:gd name="connsiteX9" fmla="*/ 0 w 9528226"/>
              <a:gd name="connsiteY9" fmla="*/ 1746754 h 6457764"/>
              <a:gd name="connsiteX10" fmla="*/ 8146150 w 9528226"/>
              <a:gd name="connsiteY10" fmla="*/ 164844 h 6457764"/>
              <a:gd name="connsiteX11" fmla="*/ 8568962 w 9528226"/>
              <a:gd name="connsiteY11" fmla="*/ 587657 h 6457764"/>
              <a:gd name="connsiteX12" fmla="*/ 8146150 w 9528226"/>
              <a:gd name="connsiteY12" fmla="*/ 1010469 h 6457764"/>
              <a:gd name="connsiteX13" fmla="*/ 7723339 w 9528226"/>
              <a:gd name="connsiteY13" fmla="*/ 587657 h 6457764"/>
              <a:gd name="connsiteX14" fmla="*/ 8146150 w 9528226"/>
              <a:gd name="connsiteY14" fmla="*/ 164844 h 6457764"/>
              <a:gd name="connsiteX15" fmla="*/ 0 w 9528226"/>
              <a:gd name="connsiteY15" fmla="*/ 0 h 6457764"/>
              <a:gd name="connsiteX16" fmla="*/ 3639996 w 9528226"/>
              <a:gd name="connsiteY16" fmla="*/ 0 h 6457764"/>
              <a:gd name="connsiteX17" fmla="*/ 3807018 w 9528226"/>
              <a:gd name="connsiteY17" fmla="*/ 175279 h 6457764"/>
              <a:gd name="connsiteX18" fmla="*/ 5197388 w 9528226"/>
              <a:gd name="connsiteY18" fmla="*/ 392484 h 6457764"/>
              <a:gd name="connsiteX19" fmla="*/ 5832777 w 9528226"/>
              <a:gd name="connsiteY19" fmla="*/ 125323 h 6457764"/>
              <a:gd name="connsiteX20" fmla="*/ 7115053 w 9528226"/>
              <a:gd name="connsiteY20" fmla="*/ 908157 h 6457764"/>
              <a:gd name="connsiteX21" fmla="*/ 7598273 w 9528226"/>
              <a:gd name="connsiteY21" fmla="*/ 1476979 h 6457764"/>
              <a:gd name="connsiteX22" fmla="*/ 8473354 w 9528226"/>
              <a:gd name="connsiteY22" fmla="*/ 1654191 h 6457764"/>
              <a:gd name="connsiteX23" fmla="*/ 9178759 w 9528226"/>
              <a:gd name="connsiteY23" fmla="*/ 1960834 h 6457764"/>
              <a:gd name="connsiteX24" fmla="*/ 9526671 w 9528226"/>
              <a:gd name="connsiteY24" fmla="*/ 3063087 h 6457764"/>
              <a:gd name="connsiteX25" fmla="*/ 9462277 w 9528226"/>
              <a:gd name="connsiteY25" fmla="*/ 3629482 h 6457764"/>
              <a:gd name="connsiteX26" fmla="*/ 7101893 w 9528226"/>
              <a:gd name="connsiteY26" fmla="*/ 4935013 h 6457764"/>
              <a:gd name="connsiteX27" fmla="*/ 6030051 w 9528226"/>
              <a:gd name="connsiteY27" fmla="*/ 5522745 h 6457764"/>
              <a:gd name="connsiteX28" fmla="*/ 5858074 w 9528226"/>
              <a:gd name="connsiteY28" fmla="*/ 6061031 h 6457764"/>
              <a:gd name="connsiteX29" fmla="*/ 4505781 w 9528226"/>
              <a:gd name="connsiteY29" fmla="*/ 6237222 h 6457764"/>
              <a:gd name="connsiteX30" fmla="*/ 4059488 w 9528226"/>
              <a:gd name="connsiteY30" fmla="*/ 5699959 h 6457764"/>
              <a:gd name="connsiteX31" fmla="*/ 3327506 w 9528226"/>
              <a:gd name="connsiteY31" fmla="*/ 4873812 h 6457764"/>
              <a:gd name="connsiteX32" fmla="*/ 2072827 w 9528226"/>
              <a:gd name="connsiteY32" fmla="*/ 4690594 h 6457764"/>
              <a:gd name="connsiteX33" fmla="*/ 645786 w 9528226"/>
              <a:gd name="connsiteY33" fmla="*/ 4468278 h 6457764"/>
              <a:gd name="connsiteX34" fmla="*/ 230030 w 9528226"/>
              <a:gd name="connsiteY34" fmla="*/ 3226886 h 6457764"/>
              <a:gd name="connsiteX35" fmla="*/ 685140 w 9528226"/>
              <a:gd name="connsiteY35" fmla="*/ 2483788 h 6457764"/>
              <a:gd name="connsiteX36" fmla="*/ 659586 w 9528226"/>
              <a:gd name="connsiteY36" fmla="*/ 1810196 h 6457764"/>
              <a:gd name="connsiteX37" fmla="*/ 135739 w 9528226"/>
              <a:gd name="connsiteY37" fmla="*/ 1164458 h 6457764"/>
              <a:gd name="connsiteX38" fmla="*/ 72 w 9528226"/>
              <a:gd name="connsiteY38" fmla="*/ 997841 h 6457764"/>
              <a:gd name="connsiteX39" fmla="*/ 0 w 9528226"/>
              <a:gd name="connsiteY39" fmla="*/ 997725 h 645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9528226" h="6457764">
                <a:moveTo>
                  <a:pt x="2736475" y="4943824"/>
                </a:moveTo>
                <a:cubicBezTo>
                  <a:pt x="2917304" y="4943824"/>
                  <a:pt x="3063896" y="5090416"/>
                  <a:pt x="3063896" y="5271245"/>
                </a:cubicBezTo>
                <a:cubicBezTo>
                  <a:pt x="3063896" y="5452075"/>
                  <a:pt x="2917304" y="5598667"/>
                  <a:pt x="2736475" y="5598667"/>
                </a:cubicBezTo>
                <a:cubicBezTo>
                  <a:pt x="2555645" y="5598667"/>
                  <a:pt x="2409054" y="5452075"/>
                  <a:pt x="2409054" y="5271245"/>
                </a:cubicBezTo>
                <a:cubicBezTo>
                  <a:pt x="2409054" y="5090416"/>
                  <a:pt x="2555645" y="4943824"/>
                  <a:pt x="2736475" y="4943824"/>
                </a:cubicBezTo>
                <a:close/>
                <a:moveTo>
                  <a:pt x="44916" y="1742226"/>
                </a:moveTo>
                <a:cubicBezTo>
                  <a:pt x="278428" y="1742226"/>
                  <a:pt x="467728" y="1931525"/>
                  <a:pt x="467728" y="2165037"/>
                </a:cubicBezTo>
                <a:cubicBezTo>
                  <a:pt x="467728" y="2398550"/>
                  <a:pt x="278428" y="2587850"/>
                  <a:pt x="44916" y="2587850"/>
                </a:cubicBezTo>
                <a:lnTo>
                  <a:pt x="0" y="2583322"/>
                </a:lnTo>
                <a:lnTo>
                  <a:pt x="0" y="1746754"/>
                </a:lnTo>
                <a:close/>
                <a:moveTo>
                  <a:pt x="8146150" y="164844"/>
                </a:moveTo>
                <a:cubicBezTo>
                  <a:pt x="8379663" y="164844"/>
                  <a:pt x="8568962" y="354144"/>
                  <a:pt x="8568962" y="587657"/>
                </a:cubicBezTo>
                <a:cubicBezTo>
                  <a:pt x="8568962" y="821169"/>
                  <a:pt x="8379663" y="1010469"/>
                  <a:pt x="8146150" y="1010469"/>
                </a:cubicBezTo>
                <a:cubicBezTo>
                  <a:pt x="7912638" y="1010469"/>
                  <a:pt x="7723339" y="821169"/>
                  <a:pt x="7723339" y="587657"/>
                </a:cubicBezTo>
                <a:cubicBezTo>
                  <a:pt x="7723339" y="354144"/>
                  <a:pt x="7912638" y="164844"/>
                  <a:pt x="8146150" y="164844"/>
                </a:cubicBezTo>
                <a:close/>
                <a:moveTo>
                  <a:pt x="0" y="0"/>
                </a:moveTo>
                <a:lnTo>
                  <a:pt x="3639996" y="0"/>
                </a:lnTo>
                <a:lnTo>
                  <a:pt x="3807018" y="175279"/>
                </a:lnTo>
                <a:cubicBezTo>
                  <a:pt x="4183423" y="552322"/>
                  <a:pt x="4665363" y="699894"/>
                  <a:pt x="5197388" y="392484"/>
                </a:cubicBezTo>
                <a:cubicBezTo>
                  <a:pt x="5395811" y="277877"/>
                  <a:pt x="5612122" y="157775"/>
                  <a:pt x="5832777" y="125323"/>
                </a:cubicBezTo>
                <a:cubicBezTo>
                  <a:pt x="6401726" y="41635"/>
                  <a:pt x="6838437" y="330133"/>
                  <a:pt x="7115053" y="908157"/>
                </a:cubicBezTo>
                <a:cubicBezTo>
                  <a:pt x="7226084" y="1140054"/>
                  <a:pt x="7336603" y="1393929"/>
                  <a:pt x="7598273" y="1476979"/>
                </a:cubicBezTo>
                <a:cubicBezTo>
                  <a:pt x="7880639" y="1566416"/>
                  <a:pt x="8177826" y="1618417"/>
                  <a:pt x="8473354" y="1654191"/>
                </a:cubicBezTo>
                <a:cubicBezTo>
                  <a:pt x="8745115" y="1686900"/>
                  <a:pt x="8988003" y="1764967"/>
                  <a:pt x="9178759" y="1960834"/>
                </a:cubicBezTo>
                <a:cubicBezTo>
                  <a:pt x="9477863" y="2267988"/>
                  <a:pt x="9539448" y="2652569"/>
                  <a:pt x="9526671" y="3063087"/>
                </a:cubicBezTo>
                <a:cubicBezTo>
                  <a:pt x="9506611" y="3252950"/>
                  <a:pt x="9516705" y="3450734"/>
                  <a:pt x="9462277" y="3629482"/>
                </a:cubicBezTo>
                <a:cubicBezTo>
                  <a:pt x="9144391" y="4672578"/>
                  <a:pt x="8300867" y="5284458"/>
                  <a:pt x="7101893" y="4935013"/>
                </a:cubicBezTo>
                <a:cubicBezTo>
                  <a:pt x="6689459" y="4815806"/>
                  <a:pt x="6122554" y="4981393"/>
                  <a:pt x="6030051" y="5522745"/>
                </a:cubicBezTo>
                <a:cubicBezTo>
                  <a:pt x="5998619" y="5707753"/>
                  <a:pt x="5957222" y="5907709"/>
                  <a:pt x="5858074" y="6061031"/>
                </a:cubicBezTo>
                <a:cubicBezTo>
                  <a:pt x="5634355" y="6406131"/>
                  <a:pt x="4922430" y="6658856"/>
                  <a:pt x="4505781" y="6237222"/>
                </a:cubicBezTo>
                <a:cubicBezTo>
                  <a:pt x="4342749" y="6072274"/>
                  <a:pt x="4209998" y="5877683"/>
                  <a:pt x="4059488" y="5699959"/>
                </a:cubicBezTo>
                <a:cubicBezTo>
                  <a:pt x="3820689" y="5418359"/>
                  <a:pt x="3618433" y="5084374"/>
                  <a:pt x="3327506" y="4873812"/>
                </a:cubicBezTo>
                <a:cubicBezTo>
                  <a:pt x="2967966" y="4613934"/>
                  <a:pt x="2503914" y="4647408"/>
                  <a:pt x="2072827" y="4690594"/>
                </a:cubicBezTo>
                <a:cubicBezTo>
                  <a:pt x="1574275" y="4740679"/>
                  <a:pt x="1095913" y="4730457"/>
                  <a:pt x="645786" y="4468278"/>
                </a:cubicBezTo>
                <a:cubicBezTo>
                  <a:pt x="96898" y="4148602"/>
                  <a:pt x="6948" y="3691193"/>
                  <a:pt x="230030" y="3226886"/>
                </a:cubicBezTo>
                <a:cubicBezTo>
                  <a:pt x="355115" y="2966494"/>
                  <a:pt x="532585" y="2731274"/>
                  <a:pt x="685140" y="2483788"/>
                </a:cubicBezTo>
                <a:cubicBezTo>
                  <a:pt x="823511" y="2258535"/>
                  <a:pt x="819040" y="2018330"/>
                  <a:pt x="659586" y="1810196"/>
                </a:cubicBezTo>
                <a:cubicBezTo>
                  <a:pt x="490932" y="1590180"/>
                  <a:pt x="323046" y="1368121"/>
                  <a:pt x="135739" y="1164458"/>
                </a:cubicBezTo>
                <a:cubicBezTo>
                  <a:pt x="85183" y="1109502"/>
                  <a:pt x="40064" y="1053889"/>
                  <a:pt x="72" y="997841"/>
                </a:cubicBezTo>
                <a:lnTo>
                  <a:pt x="0" y="9977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C49C85-B230-D11B-69AF-C53B6BEA239A}"/>
              </a:ext>
            </a:extLst>
          </p:cNvPr>
          <p:cNvSpPr txBox="1">
            <a:spLocks/>
          </p:cNvSpPr>
          <p:nvPr/>
        </p:nvSpPr>
        <p:spPr>
          <a:xfrm>
            <a:off x="261257" y="232968"/>
            <a:ext cx="6658405" cy="1451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accent1"/>
                </a:solidFill>
              </a:rPr>
              <a:t>Implementation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6CB83461-7000-08A6-BF18-3AE3C0DC1C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792" y="1583467"/>
            <a:ext cx="2025891" cy="4501983"/>
          </a:xfrm>
          <a:prstGeom prst="rect">
            <a:avLst/>
          </a:prstGeom>
          <a:noFill/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95EC1A53-FB33-957C-5684-F131F61772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5457" y="1583466"/>
            <a:ext cx="2013431" cy="4474292"/>
          </a:xfrm>
          <a:prstGeom prst="rect">
            <a:avLst/>
          </a:prstGeom>
          <a:noFill/>
        </p:spPr>
      </p:pic>
      <p:pic>
        <p:nvPicPr>
          <p:cNvPr id="8" name="Picture 7" descr="A map of a city&#10;&#10;Description automatically generated">
            <a:extLst>
              <a:ext uri="{FF2B5EF4-FFF2-40B4-BE49-F238E27FC236}">
                <a16:creationId xmlns:a16="http://schemas.microsoft.com/office/drawing/2014/main" id="{752BC5A7-179A-7DD4-2363-89A2EE078F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529" y="1583465"/>
            <a:ext cx="1999776" cy="444512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378F56-050E-F486-3B85-E643548F63D0}"/>
              </a:ext>
            </a:extLst>
          </p:cNvPr>
          <p:cNvSpPr txBox="1"/>
          <p:nvPr/>
        </p:nvSpPr>
        <p:spPr>
          <a:xfrm>
            <a:off x="870026" y="6057758"/>
            <a:ext cx="3581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000" b="1" dirty="0">
                <a:solidFill>
                  <a:schemeClr val="tx2"/>
                </a:solidFill>
              </a:rPr>
              <a:t>Add Swim Spot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345162-3F1D-D937-AFB9-3707F4E88C86}"/>
              </a:ext>
            </a:extLst>
          </p:cNvPr>
          <p:cNvSpPr txBox="1"/>
          <p:nvPr/>
        </p:nvSpPr>
        <p:spPr>
          <a:xfrm>
            <a:off x="8027968" y="6029060"/>
            <a:ext cx="3581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000" b="1" dirty="0">
                <a:solidFill>
                  <a:schemeClr val="tx2"/>
                </a:solidFill>
              </a:rPr>
              <a:t>Swim Spot Details</a:t>
            </a:r>
          </a:p>
        </p:txBody>
      </p:sp>
      <p:pic>
        <p:nvPicPr>
          <p:cNvPr id="11" name="Picture 10" descr="A screenshot of a phone&#10;&#10;Description automatically generated">
            <a:extLst>
              <a:ext uri="{FF2B5EF4-FFF2-40B4-BE49-F238E27FC236}">
                <a16:creationId xmlns:a16="http://schemas.microsoft.com/office/drawing/2014/main" id="{962663D5-18DF-08B8-8904-41D924E64A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69" y="1583468"/>
            <a:ext cx="2025892" cy="4501982"/>
          </a:xfrm>
          <a:prstGeom prst="rect">
            <a:avLst/>
          </a:prstGeom>
        </p:spPr>
      </p:pic>
      <p:pic>
        <p:nvPicPr>
          <p:cNvPr id="12" name="Picture 11" descr="A screenshot of a phone&#10;&#10;Description automatically generated">
            <a:extLst>
              <a:ext uri="{FF2B5EF4-FFF2-40B4-BE49-F238E27FC236}">
                <a16:creationId xmlns:a16="http://schemas.microsoft.com/office/drawing/2014/main" id="{0D15B5A7-C753-D17E-C141-B2DF049737D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607" y="1583466"/>
            <a:ext cx="2025890" cy="450314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83DC04-50B2-39A1-DCBA-A04A5F81EA9D}"/>
              </a:ext>
            </a:extLst>
          </p:cNvPr>
          <p:cNvSpPr txBox="1"/>
          <p:nvPr/>
        </p:nvSpPr>
        <p:spPr>
          <a:xfrm>
            <a:off x="5569567" y="6028595"/>
            <a:ext cx="8242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000" b="1" dirty="0">
                <a:solidFill>
                  <a:schemeClr val="tx2"/>
                </a:solidFill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335348428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077F0382-62A9-4892-8762-DE9257672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3449CBA-4E79-4D04-90E8-F06D2CBB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9528226" cy="6457764"/>
          </a:xfrm>
          <a:custGeom>
            <a:avLst/>
            <a:gdLst>
              <a:gd name="connsiteX0" fmla="*/ 2736475 w 9528226"/>
              <a:gd name="connsiteY0" fmla="*/ 4943824 h 6457764"/>
              <a:gd name="connsiteX1" fmla="*/ 3063896 w 9528226"/>
              <a:gd name="connsiteY1" fmla="*/ 5271245 h 6457764"/>
              <a:gd name="connsiteX2" fmla="*/ 2736475 w 9528226"/>
              <a:gd name="connsiteY2" fmla="*/ 5598667 h 6457764"/>
              <a:gd name="connsiteX3" fmla="*/ 2409054 w 9528226"/>
              <a:gd name="connsiteY3" fmla="*/ 5271245 h 6457764"/>
              <a:gd name="connsiteX4" fmla="*/ 2736475 w 9528226"/>
              <a:gd name="connsiteY4" fmla="*/ 4943824 h 6457764"/>
              <a:gd name="connsiteX5" fmla="*/ 44916 w 9528226"/>
              <a:gd name="connsiteY5" fmla="*/ 1742226 h 6457764"/>
              <a:gd name="connsiteX6" fmla="*/ 467728 w 9528226"/>
              <a:gd name="connsiteY6" fmla="*/ 2165037 h 6457764"/>
              <a:gd name="connsiteX7" fmla="*/ 44916 w 9528226"/>
              <a:gd name="connsiteY7" fmla="*/ 2587850 h 6457764"/>
              <a:gd name="connsiteX8" fmla="*/ 0 w 9528226"/>
              <a:gd name="connsiteY8" fmla="*/ 2583322 h 6457764"/>
              <a:gd name="connsiteX9" fmla="*/ 0 w 9528226"/>
              <a:gd name="connsiteY9" fmla="*/ 1746754 h 6457764"/>
              <a:gd name="connsiteX10" fmla="*/ 8146150 w 9528226"/>
              <a:gd name="connsiteY10" fmla="*/ 164844 h 6457764"/>
              <a:gd name="connsiteX11" fmla="*/ 8568962 w 9528226"/>
              <a:gd name="connsiteY11" fmla="*/ 587657 h 6457764"/>
              <a:gd name="connsiteX12" fmla="*/ 8146150 w 9528226"/>
              <a:gd name="connsiteY12" fmla="*/ 1010469 h 6457764"/>
              <a:gd name="connsiteX13" fmla="*/ 7723339 w 9528226"/>
              <a:gd name="connsiteY13" fmla="*/ 587657 h 6457764"/>
              <a:gd name="connsiteX14" fmla="*/ 8146150 w 9528226"/>
              <a:gd name="connsiteY14" fmla="*/ 164844 h 6457764"/>
              <a:gd name="connsiteX15" fmla="*/ 0 w 9528226"/>
              <a:gd name="connsiteY15" fmla="*/ 0 h 6457764"/>
              <a:gd name="connsiteX16" fmla="*/ 3639996 w 9528226"/>
              <a:gd name="connsiteY16" fmla="*/ 0 h 6457764"/>
              <a:gd name="connsiteX17" fmla="*/ 3807018 w 9528226"/>
              <a:gd name="connsiteY17" fmla="*/ 175279 h 6457764"/>
              <a:gd name="connsiteX18" fmla="*/ 5197388 w 9528226"/>
              <a:gd name="connsiteY18" fmla="*/ 392484 h 6457764"/>
              <a:gd name="connsiteX19" fmla="*/ 5832777 w 9528226"/>
              <a:gd name="connsiteY19" fmla="*/ 125323 h 6457764"/>
              <a:gd name="connsiteX20" fmla="*/ 7115053 w 9528226"/>
              <a:gd name="connsiteY20" fmla="*/ 908157 h 6457764"/>
              <a:gd name="connsiteX21" fmla="*/ 7598273 w 9528226"/>
              <a:gd name="connsiteY21" fmla="*/ 1476979 h 6457764"/>
              <a:gd name="connsiteX22" fmla="*/ 8473354 w 9528226"/>
              <a:gd name="connsiteY22" fmla="*/ 1654191 h 6457764"/>
              <a:gd name="connsiteX23" fmla="*/ 9178759 w 9528226"/>
              <a:gd name="connsiteY23" fmla="*/ 1960834 h 6457764"/>
              <a:gd name="connsiteX24" fmla="*/ 9526671 w 9528226"/>
              <a:gd name="connsiteY24" fmla="*/ 3063087 h 6457764"/>
              <a:gd name="connsiteX25" fmla="*/ 9462277 w 9528226"/>
              <a:gd name="connsiteY25" fmla="*/ 3629482 h 6457764"/>
              <a:gd name="connsiteX26" fmla="*/ 7101893 w 9528226"/>
              <a:gd name="connsiteY26" fmla="*/ 4935013 h 6457764"/>
              <a:gd name="connsiteX27" fmla="*/ 6030051 w 9528226"/>
              <a:gd name="connsiteY27" fmla="*/ 5522745 h 6457764"/>
              <a:gd name="connsiteX28" fmla="*/ 5858074 w 9528226"/>
              <a:gd name="connsiteY28" fmla="*/ 6061031 h 6457764"/>
              <a:gd name="connsiteX29" fmla="*/ 4505781 w 9528226"/>
              <a:gd name="connsiteY29" fmla="*/ 6237222 h 6457764"/>
              <a:gd name="connsiteX30" fmla="*/ 4059488 w 9528226"/>
              <a:gd name="connsiteY30" fmla="*/ 5699959 h 6457764"/>
              <a:gd name="connsiteX31" fmla="*/ 3327506 w 9528226"/>
              <a:gd name="connsiteY31" fmla="*/ 4873812 h 6457764"/>
              <a:gd name="connsiteX32" fmla="*/ 2072827 w 9528226"/>
              <a:gd name="connsiteY32" fmla="*/ 4690594 h 6457764"/>
              <a:gd name="connsiteX33" fmla="*/ 645786 w 9528226"/>
              <a:gd name="connsiteY33" fmla="*/ 4468278 h 6457764"/>
              <a:gd name="connsiteX34" fmla="*/ 230030 w 9528226"/>
              <a:gd name="connsiteY34" fmla="*/ 3226886 h 6457764"/>
              <a:gd name="connsiteX35" fmla="*/ 685140 w 9528226"/>
              <a:gd name="connsiteY35" fmla="*/ 2483788 h 6457764"/>
              <a:gd name="connsiteX36" fmla="*/ 659586 w 9528226"/>
              <a:gd name="connsiteY36" fmla="*/ 1810196 h 6457764"/>
              <a:gd name="connsiteX37" fmla="*/ 135739 w 9528226"/>
              <a:gd name="connsiteY37" fmla="*/ 1164458 h 6457764"/>
              <a:gd name="connsiteX38" fmla="*/ 72 w 9528226"/>
              <a:gd name="connsiteY38" fmla="*/ 997841 h 6457764"/>
              <a:gd name="connsiteX39" fmla="*/ 0 w 9528226"/>
              <a:gd name="connsiteY39" fmla="*/ 997725 h 645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9528226" h="6457764">
                <a:moveTo>
                  <a:pt x="2736475" y="4943824"/>
                </a:moveTo>
                <a:cubicBezTo>
                  <a:pt x="2917304" y="4943824"/>
                  <a:pt x="3063896" y="5090416"/>
                  <a:pt x="3063896" y="5271245"/>
                </a:cubicBezTo>
                <a:cubicBezTo>
                  <a:pt x="3063896" y="5452075"/>
                  <a:pt x="2917304" y="5598667"/>
                  <a:pt x="2736475" y="5598667"/>
                </a:cubicBezTo>
                <a:cubicBezTo>
                  <a:pt x="2555645" y="5598667"/>
                  <a:pt x="2409054" y="5452075"/>
                  <a:pt x="2409054" y="5271245"/>
                </a:cubicBezTo>
                <a:cubicBezTo>
                  <a:pt x="2409054" y="5090416"/>
                  <a:pt x="2555645" y="4943824"/>
                  <a:pt x="2736475" y="4943824"/>
                </a:cubicBezTo>
                <a:close/>
                <a:moveTo>
                  <a:pt x="44916" y="1742226"/>
                </a:moveTo>
                <a:cubicBezTo>
                  <a:pt x="278428" y="1742226"/>
                  <a:pt x="467728" y="1931525"/>
                  <a:pt x="467728" y="2165037"/>
                </a:cubicBezTo>
                <a:cubicBezTo>
                  <a:pt x="467728" y="2398550"/>
                  <a:pt x="278428" y="2587850"/>
                  <a:pt x="44916" y="2587850"/>
                </a:cubicBezTo>
                <a:lnTo>
                  <a:pt x="0" y="2583322"/>
                </a:lnTo>
                <a:lnTo>
                  <a:pt x="0" y="1746754"/>
                </a:lnTo>
                <a:close/>
                <a:moveTo>
                  <a:pt x="8146150" y="164844"/>
                </a:moveTo>
                <a:cubicBezTo>
                  <a:pt x="8379663" y="164844"/>
                  <a:pt x="8568962" y="354144"/>
                  <a:pt x="8568962" y="587657"/>
                </a:cubicBezTo>
                <a:cubicBezTo>
                  <a:pt x="8568962" y="821169"/>
                  <a:pt x="8379663" y="1010469"/>
                  <a:pt x="8146150" y="1010469"/>
                </a:cubicBezTo>
                <a:cubicBezTo>
                  <a:pt x="7912638" y="1010469"/>
                  <a:pt x="7723339" y="821169"/>
                  <a:pt x="7723339" y="587657"/>
                </a:cubicBezTo>
                <a:cubicBezTo>
                  <a:pt x="7723339" y="354144"/>
                  <a:pt x="7912638" y="164844"/>
                  <a:pt x="8146150" y="164844"/>
                </a:cubicBezTo>
                <a:close/>
                <a:moveTo>
                  <a:pt x="0" y="0"/>
                </a:moveTo>
                <a:lnTo>
                  <a:pt x="3639996" y="0"/>
                </a:lnTo>
                <a:lnTo>
                  <a:pt x="3807018" y="175279"/>
                </a:lnTo>
                <a:cubicBezTo>
                  <a:pt x="4183423" y="552322"/>
                  <a:pt x="4665363" y="699894"/>
                  <a:pt x="5197388" y="392484"/>
                </a:cubicBezTo>
                <a:cubicBezTo>
                  <a:pt x="5395811" y="277877"/>
                  <a:pt x="5612122" y="157775"/>
                  <a:pt x="5832777" y="125323"/>
                </a:cubicBezTo>
                <a:cubicBezTo>
                  <a:pt x="6401726" y="41635"/>
                  <a:pt x="6838437" y="330133"/>
                  <a:pt x="7115053" y="908157"/>
                </a:cubicBezTo>
                <a:cubicBezTo>
                  <a:pt x="7226084" y="1140054"/>
                  <a:pt x="7336603" y="1393929"/>
                  <a:pt x="7598273" y="1476979"/>
                </a:cubicBezTo>
                <a:cubicBezTo>
                  <a:pt x="7880639" y="1566416"/>
                  <a:pt x="8177826" y="1618417"/>
                  <a:pt x="8473354" y="1654191"/>
                </a:cubicBezTo>
                <a:cubicBezTo>
                  <a:pt x="8745115" y="1686900"/>
                  <a:pt x="8988003" y="1764967"/>
                  <a:pt x="9178759" y="1960834"/>
                </a:cubicBezTo>
                <a:cubicBezTo>
                  <a:pt x="9477863" y="2267988"/>
                  <a:pt x="9539448" y="2652569"/>
                  <a:pt x="9526671" y="3063087"/>
                </a:cubicBezTo>
                <a:cubicBezTo>
                  <a:pt x="9506611" y="3252950"/>
                  <a:pt x="9516705" y="3450734"/>
                  <a:pt x="9462277" y="3629482"/>
                </a:cubicBezTo>
                <a:cubicBezTo>
                  <a:pt x="9144391" y="4672578"/>
                  <a:pt x="8300867" y="5284458"/>
                  <a:pt x="7101893" y="4935013"/>
                </a:cubicBezTo>
                <a:cubicBezTo>
                  <a:pt x="6689459" y="4815806"/>
                  <a:pt x="6122554" y="4981393"/>
                  <a:pt x="6030051" y="5522745"/>
                </a:cubicBezTo>
                <a:cubicBezTo>
                  <a:pt x="5998619" y="5707753"/>
                  <a:pt x="5957222" y="5907709"/>
                  <a:pt x="5858074" y="6061031"/>
                </a:cubicBezTo>
                <a:cubicBezTo>
                  <a:pt x="5634355" y="6406131"/>
                  <a:pt x="4922430" y="6658856"/>
                  <a:pt x="4505781" y="6237222"/>
                </a:cubicBezTo>
                <a:cubicBezTo>
                  <a:pt x="4342749" y="6072274"/>
                  <a:pt x="4209998" y="5877683"/>
                  <a:pt x="4059488" y="5699959"/>
                </a:cubicBezTo>
                <a:cubicBezTo>
                  <a:pt x="3820689" y="5418359"/>
                  <a:pt x="3618433" y="5084374"/>
                  <a:pt x="3327506" y="4873812"/>
                </a:cubicBezTo>
                <a:cubicBezTo>
                  <a:pt x="2967966" y="4613934"/>
                  <a:pt x="2503914" y="4647408"/>
                  <a:pt x="2072827" y="4690594"/>
                </a:cubicBezTo>
                <a:cubicBezTo>
                  <a:pt x="1574275" y="4740679"/>
                  <a:pt x="1095913" y="4730457"/>
                  <a:pt x="645786" y="4468278"/>
                </a:cubicBezTo>
                <a:cubicBezTo>
                  <a:pt x="96898" y="4148602"/>
                  <a:pt x="6948" y="3691193"/>
                  <a:pt x="230030" y="3226886"/>
                </a:cubicBezTo>
                <a:cubicBezTo>
                  <a:pt x="355115" y="2966494"/>
                  <a:pt x="532585" y="2731274"/>
                  <a:pt x="685140" y="2483788"/>
                </a:cubicBezTo>
                <a:cubicBezTo>
                  <a:pt x="823511" y="2258535"/>
                  <a:pt x="819040" y="2018330"/>
                  <a:pt x="659586" y="1810196"/>
                </a:cubicBezTo>
                <a:cubicBezTo>
                  <a:pt x="490932" y="1590180"/>
                  <a:pt x="323046" y="1368121"/>
                  <a:pt x="135739" y="1164458"/>
                </a:cubicBezTo>
                <a:cubicBezTo>
                  <a:pt x="85183" y="1109502"/>
                  <a:pt x="40064" y="1053889"/>
                  <a:pt x="72" y="997841"/>
                </a:cubicBezTo>
                <a:lnTo>
                  <a:pt x="0" y="9977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C49C85-B230-D11B-69AF-C53B6BEA239A}"/>
              </a:ext>
            </a:extLst>
          </p:cNvPr>
          <p:cNvSpPr txBox="1">
            <a:spLocks/>
          </p:cNvSpPr>
          <p:nvPr/>
        </p:nvSpPr>
        <p:spPr>
          <a:xfrm>
            <a:off x="261257" y="232968"/>
            <a:ext cx="6658405" cy="1451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accent1"/>
                </a:solidFill>
              </a:rPr>
              <a:t>Implementation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3" name="Picture 2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EDC9955E-0A91-9166-0771-3AAEDCD8BA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920" y="1432709"/>
            <a:ext cx="2335705" cy="5192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EC7800DB-530A-FFC1-89B0-751110CD3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256" y="1432260"/>
            <a:ext cx="2335705" cy="5192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584102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077F0382-62A9-4892-8762-DE9257672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3449CBA-4E79-4D04-90E8-F06D2CBB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9528226" cy="6457764"/>
          </a:xfrm>
          <a:custGeom>
            <a:avLst/>
            <a:gdLst>
              <a:gd name="connsiteX0" fmla="*/ 2736475 w 9528226"/>
              <a:gd name="connsiteY0" fmla="*/ 4943824 h 6457764"/>
              <a:gd name="connsiteX1" fmla="*/ 3063896 w 9528226"/>
              <a:gd name="connsiteY1" fmla="*/ 5271245 h 6457764"/>
              <a:gd name="connsiteX2" fmla="*/ 2736475 w 9528226"/>
              <a:gd name="connsiteY2" fmla="*/ 5598667 h 6457764"/>
              <a:gd name="connsiteX3" fmla="*/ 2409054 w 9528226"/>
              <a:gd name="connsiteY3" fmla="*/ 5271245 h 6457764"/>
              <a:gd name="connsiteX4" fmla="*/ 2736475 w 9528226"/>
              <a:gd name="connsiteY4" fmla="*/ 4943824 h 6457764"/>
              <a:gd name="connsiteX5" fmla="*/ 44916 w 9528226"/>
              <a:gd name="connsiteY5" fmla="*/ 1742226 h 6457764"/>
              <a:gd name="connsiteX6" fmla="*/ 467728 w 9528226"/>
              <a:gd name="connsiteY6" fmla="*/ 2165037 h 6457764"/>
              <a:gd name="connsiteX7" fmla="*/ 44916 w 9528226"/>
              <a:gd name="connsiteY7" fmla="*/ 2587850 h 6457764"/>
              <a:gd name="connsiteX8" fmla="*/ 0 w 9528226"/>
              <a:gd name="connsiteY8" fmla="*/ 2583322 h 6457764"/>
              <a:gd name="connsiteX9" fmla="*/ 0 w 9528226"/>
              <a:gd name="connsiteY9" fmla="*/ 1746754 h 6457764"/>
              <a:gd name="connsiteX10" fmla="*/ 8146150 w 9528226"/>
              <a:gd name="connsiteY10" fmla="*/ 164844 h 6457764"/>
              <a:gd name="connsiteX11" fmla="*/ 8568962 w 9528226"/>
              <a:gd name="connsiteY11" fmla="*/ 587657 h 6457764"/>
              <a:gd name="connsiteX12" fmla="*/ 8146150 w 9528226"/>
              <a:gd name="connsiteY12" fmla="*/ 1010469 h 6457764"/>
              <a:gd name="connsiteX13" fmla="*/ 7723339 w 9528226"/>
              <a:gd name="connsiteY13" fmla="*/ 587657 h 6457764"/>
              <a:gd name="connsiteX14" fmla="*/ 8146150 w 9528226"/>
              <a:gd name="connsiteY14" fmla="*/ 164844 h 6457764"/>
              <a:gd name="connsiteX15" fmla="*/ 0 w 9528226"/>
              <a:gd name="connsiteY15" fmla="*/ 0 h 6457764"/>
              <a:gd name="connsiteX16" fmla="*/ 3639996 w 9528226"/>
              <a:gd name="connsiteY16" fmla="*/ 0 h 6457764"/>
              <a:gd name="connsiteX17" fmla="*/ 3807018 w 9528226"/>
              <a:gd name="connsiteY17" fmla="*/ 175279 h 6457764"/>
              <a:gd name="connsiteX18" fmla="*/ 5197388 w 9528226"/>
              <a:gd name="connsiteY18" fmla="*/ 392484 h 6457764"/>
              <a:gd name="connsiteX19" fmla="*/ 5832777 w 9528226"/>
              <a:gd name="connsiteY19" fmla="*/ 125323 h 6457764"/>
              <a:gd name="connsiteX20" fmla="*/ 7115053 w 9528226"/>
              <a:gd name="connsiteY20" fmla="*/ 908157 h 6457764"/>
              <a:gd name="connsiteX21" fmla="*/ 7598273 w 9528226"/>
              <a:gd name="connsiteY21" fmla="*/ 1476979 h 6457764"/>
              <a:gd name="connsiteX22" fmla="*/ 8473354 w 9528226"/>
              <a:gd name="connsiteY22" fmla="*/ 1654191 h 6457764"/>
              <a:gd name="connsiteX23" fmla="*/ 9178759 w 9528226"/>
              <a:gd name="connsiteY23" fmla="*/ 1960834 h 6457764"/>
              <a:gd name="connsiteX24" fmla="*/ 9526671 w 9528226"/>
              <a:gd name="connsiteY24" fmla="*/ 3063087 h 6457764"/>
              <a:gd name="connsiteX25" fmla="*/ 9462277 w 9528226"/>
              <a:gd name="connsiteY25" fmla="*/ 3629482 h 6457764"/>
              <a:gd name="connsiteX26" fmla="*/ 7101893 w 9528226"/>
              <a:gd name="connsiteY26" fmla="*/ 4935013 h 6457764"/>
              <a:gd name="connsiteX27" fmla="*/ 6030051 w 9528226"/>
              <a:gd name="connsiteY27" fmla="*/ 5522745 h 6457764"/>
              <a:gd name="connsiteX28" fmla="*/ 5858074 w 9528226"/>
              <a:gd name="connsiteY28" fmla="*/ 6061031 h 6457764"/>
              <a:gd name="connsiteX29" fmla="*/ 4505781 w 9528226"/>
              <a:gd name="connsiteY29" fmla="*/ 6237222 h 6457764"/>
              <a:gd name="connsiteX30" fmla="*/ 4059488 w 9528226"/>
              <a:gd name="connsiteY30" fmla="*/ 5699959 h 6457764"/>
              <a:gd name="connsiteX31" fmla="*/ 3327506 w 9528226"/>
              <a:gd name="connsiteY31" fmla="*/ 4873812 h 6457764"/>
              <a:gd name="connsiteX32" fmla="*/ 2072827 w 9528226"/>
              <a:gd name="connsiteY32" fmla="*/ 4690594 h 6457764"/>
              <a:gd name="connsiteX33" fmla="*/ 645786 w 9528226"/>
              <a:gd name="connsiteY33" fmla="*/ 4468278 h 6457764"/>
              <a:gd name="connsiteX34" fmla="*/ 230030 w 9528226"/>
              <a:gd name="connsiteY34" fmla="*/ 3226886 h 6457764"/>
              <a:gd name="connsiteX35" fmla="*/ 685140 w 9528226"/>
              <a:gd name="connsiteY35" fmla="*/ 2483788 h 6457764"/>
              <a:gd name="connsiteX36" fmla="*/ 659586 w 9528226"/>
              <a:gd name="connsiteY36" fmla="*/ 1810196 h 6457764"/>
              <a:gd name="connsiteX37" fmla="*/ 135739 w 9528226"/>
              <a:gd name="connsiteY37" fmla="*/ 1164458 h 6457764"/>
              <a:gd name="connsiteX38" fmla="*/ 72 w 9528226"/>
              <a:gd name="connsiteY38" fmla="*/ 997841 h 6457764"/>
              <a:gd name="connsiteX39" fmla="*/ 0 w 9528226"/>
              <a:gd name="connsiteY39" fmla="*/ 997725 h 645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9528226" h="6457764">
                <a:moveTo>
                  <a:pt x="2736475" y="4943824"/>
                </a:moveTo>
                <a:cubicBezTo>
                  <a:pt x="2917304" y="4943824"/>
                  <a:pt x="3063896" y="5090416"/>
                  <a:pt x="3063896" y="5271245"/>
                </a:cubicBezTo>
                <a:cubicBezTo>
                  <a:pt x="3063896" y="5452075"/>
                  <a:pt x="2917304" y="5598667"/>
                  <a:pt x="2736475" y="5598667"/>
                </a:cubicBezTo>
                <a:cubicBezTo>
                  <a:pt x="2555645" y="5598667"/>
                  <a:pt x="2409054" y="5452075"/>
                  <a:pt x="2409054" y="5271245"/>
                </a:cubicBezTo>
                <a:cubicBezTo>
                  <a:pt x="2409054" y="5090416"/>
                  <a:pt x="2555645" y="4943824"/>
                  <a:pt x="2736475" y="4943824"/>
                </a:cubicBezTo>
                <a:close/>
                <a:moveTo>
                  <a:pt x="44916" y="1742226"/>
                </a:moveTo>
                <a:cubicBezTo>
                  <a:pt x="278428" y="1742226"/>
                  <a:pt x="467728" y="1931525"/>
                  <a:pt x="467728" y="2165037"/>
                </a:cubicBezTo>
                <a:cubicBezTo>
                  <a:pt x="467728" y="2398550"/>
                  <a:pt x="278428" y="2587850"/>
                  <a:pt x="44916" y="2587850"/>
                </a:cubicBezTo>
                <a:lnTo>
                  <a:pt x="0" y="2583322"/>
                </a:lnTo>
                <a:lnTo>
                  <a:pt x="0" y="1746754"/>
                </a:lnTo>
                <a:close/>
                <a:moveTo>
                  <a:pt x="8146150" y="164844"/>
                </a:moveTo>
                <a:cubicBezTo>
                  <a:pt x="8379663" y="164844"/>
                  <a:pt x="8568962" y="354144"/>
                  <a:pt x="8568962" y="587657"/>
                </a:cubicBezTo>
                <a:cubicBezTo>
                  <a:pt x="8568962" y="821169"/>
                  <a:pt x="8379663" y="1010469"/>
                  <a:pt x="8146150" y="1010469"/>
                </a:cubicBezTo>
                <a:cubicBezTo>
                  <a:pt x="7912638" y="1010469"/>
                  <a:pt x="7723339" y="821169"/>
                  <a:pt x="7723339" y="587657"/>
                </a:cubicBezTo>
                <a:cubicBezTo>
                  <a:pt x="7723339" y="354144"/>
                  <a:pt x="7912638" y="164844"/>
                  <a:pt x="8146150" y="164844"/>
                </a:cubicBezTo>
                <a:close/>
                <a:moveTo>
                  <a:pt x="0" y="0"/>
                </a:moveTo>
                <a:lnTo>
                  <a:pt x="3639996" y="0"/>
                </a:lnTo>
                <a:lnTo>
                  <a:pt x="3807018" y="175279"/>
                </a:lnTo>
                <a:cubicBezTo>
                  <a:pt x="4183423" y="552322"/>
                  <a:pt x="4665363" y="699894"/>
                  <a:pt x="5197388" y="392484"/>
                </a:cubicBezTo>
                <a:cubicBezTo>
                  <a:pt x="5395811" y="277877"/>
                  <a:pt x="5612122" y="157775"/>
                  <a:pt x="5832777" y="125323"/>
                </a:cubicBezTo>
                <a:cubicBezTo>
                  <a:pt x="6401726" y="41635"/>
                  <a:pt x="6838437" y="330133"/>
                  <a:pt x="7115053" y="908157"/>
                </a:cubicBezTo>
                <a:cubicBezTo>
                  <a:pt x="7226084" y="1140054"/>
                  <a:pt x="7336603" y="1393929"/>
                  <a:pt x="7598273" y="1476979"/>
                </a:cubicBezTo>
                <a:cubicBezTo>
                  <a:pt x="7880639" y="1566416"/>
                  <a:pt x="8177826" y="1618417"/>
                  <a:pt x="8473354" y="1654191"/>
                </a:cubicBezTo>
                <a:cubicBezTo>
                  <a:pt x="8745115" y="1686900"/>
                  <a:pt x="8988003" y="1764967"/>
                  <a:pt x="9178759" y="1960834"/>
                </a:cubicBezTo>
                <a:cubicBezTo>
                  <a:pt x="9477863" y="2267988"/>
                  <a:pt x="9539448" y="2652569"/>
                  <a:pt x="9526671" y="3063087"/>
                </a:cubicBezTo>
                <a:cubicBezTo>
                  <a:pt x="9506611" y="3252950"/>
                  <a:pt x="9516705" y="3450734"/>
                  <a:pt x="9462277" y="3629482"/>
                </a:cubicBezTo>
                <a:cubicBezTo>
                  <a:pt x="9144391" y="4672578"/>
                  <a:pt x="8300867" y="5284458"/>
                  <a:pt x="7101893" y="4935013"/>
                </a:cubicBezTo>
                <a:cubicBezTo>
                  <a:pt x="6689459" y="4815806"/>
                  <a:pt x="6122554" y="4981393"/>
                  <a:pt x="6030051" y="5522745"/>
                </a:cubicBezTo>
                <a:cubicBezTo>
                  <a:pt x="5998619" y="5707753"/>
                  <a:pt x="5957222" y="5907709"/>
                  <a:pt x="5858074" y="6061031"/>
                </a:cubicBezTo>
                <a:cubicBezTo>
                  <a:pt x="5634355" y="6406131"/>
                  <a:pt x="4922430" y="6658856"/>
                  <a:pt x="4505781" y="6237222"/>
                </a:cubicBezTo>
                <a:cubicBezTo>
                  <a:pt x="4342749" y="6072274"/>
                  <a:pt x="4209998" y="5877683"/>
                  <a:pt x="4059488" y="5699959"/>
                </a:cubicBezTo>
                <a:cubicBezTo>
                  <a:pt x="3820689" y="5418359"/>
                  <a:pt x="3618433" y="5084374"/>
                  <a:pt x="3327506" y="4873812"/>
                </a:cubicBezTo>
                <a:cubicBezTo>
                  <a:pt x="2967966" y="4613934"/>
                  <a:pt x="2503914" y="4647408"/>
                  <a:pt x="2072827" y="4690594"/>
                </a:cubicBezTo>
                <a:cubicBezTo>
                  <a:pt x="1574275" y="4740679"/>
                  <a:pt x="1095913" y="4730457"/>
                  <a:pt x="645786" y="4468278"/>
                </a:cubicBezTo>
                <a:cubicBezTo>
                  <a:pt x="96898" y="4148602"/>
                  <a:pt x="6948" y="3691193"/>
                  <a:pt x="230030" y="3226886"/>
                </a:cubicBezTo>
                <a:cubicBezTo>
                  <a:pt x="355115" y="2966494"/>
                  <a:pt x="532585" y="2731274"/>
                  <a:pt x="685140" y="2483788"/>
                </a:cubicBezTo>
                <a:cubicBezTo>
                  <a:pt x="823511" y="2258535"/>
                  <a:pt x="819040" y="2018330"/>
                  <a:pt x="659586" y="1810196"/>
                </a:cubicBezTo>
                <a:cubicBezTo>
                  <a:pt x="490932" y="1590180"/>
                  <a:pt x="323046" y="1368121"/>
                  <a:pt x="135739" y="1164458"/>
                </a:cubicBezTo>
                <a:cubicBezTo>
                  <a:pt x="85183" y="1109502"/>
                  <a:pt x="40064" y="1053889"/>
                  <a:pt x="72" y="997841"/>
                </a:cubicBezTo>
                <a:lnTo>
                  <a:pt x="0" y="9977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C49C85-B230-D11B-69AF-C53B6BEA239A}"/>
              </a:ext>
            </a:extLst>
          </p:cNvPr>
          <p:cNvSpPr txBox="1">
            <a:spLocks/>
          </p:cNvSpPr>
          <p:nvPr/>
        </p:nvSpPr>
        <p:spPr>
          <a:xfrm>
            <a:off x="261257" y="232968"/>
            <a:ext cx="6658405" cy="1451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accent1"/>
                </a:solidFill>
              </a:rPr>
              <a:t>Implementation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EC62B9C9-5A11-BB92-E9FE-D48A104B78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55" y="1684143"/>
            <a:ext cx="2146888" cy="4773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map with red points on it&#10;&#10;Description automatically generated">
            <a:extLst>
              <a:ext uri="{FF2B5EF4-FFF2-40B4-BE49-F238E27FC236}">
                <a16:creationId xmlns:a16="http://schemas.microsoft.com/office/drawing/2014/main" id="{6DD4C843-0E25-08F2-6B70-9EE8FCF458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161" y="1684183"/>
            <a:ext cx="2146888" cy="4773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screenshot of a chat&#10;&#10;Description automatically generated">
            <a:extLst>
              <a:ext uri="{FF2B5EF4-FFF2-40B4-BE49-F238E27FC236}">
                <a16:creationId xmlns:a16="http://schemas.microsoft.com/office/drawing/2014/main" id="{430EC5D6-88C2-4AB1-5B96-D4781B0F0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867" y="1686638"/>
            <a:ext cx="2146888" cy="477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5737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SplashVTI">
  <a:themeElements>
    <a:clrScheme name="AnalogousFromLightSeedLeftStep">
      <a:dk1>
        <a:srgbClr val="000000"/>
      </a:dk1>
      <a:lt1>
        <a:srgbClr val="FFFFFF"/>
      </a:lt1>
      <a:dk2>
        <a:srgbClr val="213B37"/>
      </a:dk2>
      <a:lt2>
        <a:srgbClr val="E8E6E2"/>
      </a:lt2>
      <a:accent1>
        <a:srgbClr val="7B9DE1"/>
      </a:accent1>
      <a:accent2>
        <a:srgbClr val="41B0D5"/>
      </a:accent2>
      <a:accent3>
        <a:srgbClr val="58B2A3"/>
      </a:accent3>
      <a:accent4>
        <a:srgbClr val="4EB679"/>
      </a:accent4>
      <a:accent5>
        <a:srgbClr val="4CB74C"/>
      </a:accent5>
      <a:accent6>
        <a:srgbClr val="76B24C"/>
      </a:accent6>
      <a:hlink>
        <a:srgbClr val="948059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5F415E1-BABD-4913-A89B-0D544B25C5E7}">
  <we:reference id="wa200005566" version="3.0.0.2" store="en-IE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BC86EF62DC314FB130E7ED716A1479" ma:contentTypeVersion="4" ma:contentTypeDescription="Create a new document." ma:contentTypeScope="" ma:versionID="4ff62bde66ef38d013141f05e6846298">
  <xsd:schema xmlns:xsd="http://www.w3.org/2001/XMLSchema" xmlns:xs="http://www.w3.org/2001/XMLSchema" xmlns:p="http://schemas.microsoft.com/office/2006/metadata/properties" xmlns:ns3="82500153-7d3f-486c-b8c4-788676b1b138" targetNamespace="http://schemas.microsoft.com/office/2006/metadata/properties" ma:root="true" ma:fieldsID="8e27b45a78491a7c9606809e9e5a221a" ns3:_="">
    <xsd:import namespace="82500153-7d3f-486c-b8c4-788676b1b1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500153-7d3f-486c-b8c4-788676b1b1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2B7FBC-D92C-4E8E-9E2D-4983A93FAD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11C06A-2042-4683-BD35-236CE139BA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500153-7d3f-486c-b8c4-788676b1b1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0FD7F8-392D-4F1F-A47D-EED7265A0983}">
  <ds:schemaRefs>
    <ds:schemaRef ds:uri="82500153-7d3f-486c-b8c4-788676b1b138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107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Avenir Next LT Pro</vt:lpstr>
      <vt:lpstr>Posterama</vt:lpstr>
      <vt:lpstr>SplashVTI</vt:lpstr>
      <vt:lpstr>SeaSplash</vt:lpstr>
      <vt:lpstr>SeaSplash</vt:lpstr>
      <vt:lpstr>Demo</vt:lpstr>
      <vt:lpstr>Analysis</vt:lpstr>
      <vt:lpstr>Technologies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SeaSplash</dc:title>
  <dc:creator>(20006166) John Mc Donald</dc:creator>
  <cp:lastModifiedBy>(20006166) John Mc Donald</cp:lastModifiedBy>
  <cp:revision>10</cp:revision>
  <dcterms:created xsi:type="dcterms:W3CDTF">2024-04-16T19:57:30Z</dcterms:created>
  <dcterms:modified xsi:type="dcterms:W3CDTF">2024-04-17T19:59:37Z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0x010100DABC86EF62DC314FB130E7ED716A1479</vt:lpwstr>
  </property>
</Properties>
</file>