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75" d="100"/>
          <a:sy n="75" d="100"/>
        </p:scale>
        <p:origin x="5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EC-DC4F-4A58-8D8F-CFC5B1B1298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8BE7-F714-4E62-B20A-80A1ACCB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5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EC-DC4F-4A58-8D8F-CFC5B1B1298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8BE7-F714-4E62-B20A-80A1ACCB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7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EC-DC4F-4A58-8D8F-CFC5B1B1298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8BE7-F714-4E62-B20A-80A1ACCB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3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EC-DC4F-4A58-8D8F-CFC5B1B1298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8BE7-F714-4E62-B20A-80A1ACCB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4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EC-DC4F-4A58-8D8F-CFC5B1B1298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8BE7-F714-4E62-B20A-80A1ACCB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EC-DC4F-4A58-8D8F-CFC5B1B1298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8BE7-F714-4E62-B20A-80A1ACCB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3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EC-DC4F-4A58-8D8F-CFC5B1B1298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8BE7-F714-4E62-B20A-80A1ACCB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0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EC-DC4F-4A58-8D8F-CFC5B1B1298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8BE7-F714-4E62-B20A-80A1ACCB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9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EC-DC4F-4A58-8D8F-CFC5B1B1298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8BE7-F714-4E62-B20A-80A1ACCB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1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EC-DC4F-4A58-8D8F-CFC5B1B1298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8BE7-F714-4E62-B20A-80A1ACCB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EC-DC4F-4A58-8D8F-CFC5B1B1298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8BE7-F714-4E62-B20A-80A1ACCB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303EC-DC4F-4A58-8D8F-CFC5B1B1298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88BE7-F714-4E62-B20A-80A1ACCB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x: Region"/>
          <p:cNvSpPr/>
          <p:nvPr/>
        </p:nvSpPr>
        <p:spPr>
          <a:xfrm>
            <a:off x="285749" y="657225"/>
            <a:ext cx="11766703" cy="574357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ox: VPC"/>
          <p:cNvSpPr/>
          <p:nvPr/>
        </p:nvSpPr>
        <p:spPr>
          <a:xfrm>
            <a:off x="629528" y="1773032"/>
            <a:ext cx="11355182" cy="4449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: Region"/>
          <p:cNvSpPr/>
          <p:nvPr/>
        </p:nvSpPr>
        <p:spPr>
          <a:xfrm>
            <a:off x="615949" y="657225"/>
            <a:ext cx="223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en-US" dirty="0">
              <a:ln w="0"/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ox: Public Subnet"/>
          <p:cNvSpPr/>
          <p:nvPr/>
        </p:nvSpPr>
        <p:spPr>
          <a:xfrm>
            <a:off x="2231198" y="2283736"/>
            <a:ext cx="3119272" cy="9241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con: VPC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72608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: VPC"/>
          <p:cNvSpPr/>
          <p:nvPr/>
        </p:nvSpPr>
        <p:spPr>
          <a:xfrm>
            <a:off x="899399" y="1732392"/>
            <a:ext cx="739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n w="0"/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lang="en-US" dirty="0">
              <a:ln w="0"/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Box: Private Prod App Subnet"/>
          <p:cNvSpPr/>
          <p:nvPr/>
        </p:nvSpPr>
        <p:spPr>
          <a:xfrm>
            <a:off x="2237306" y="3247027"/>
            <a:ext cx="3144479" cy="13654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ox: Prod DB Subnet"/>
          <p:cNvSpPr/>
          <p:nvPr/>
        </p:nvSpPr>
        <p:spPr>
          <a:xfrm>
            <a:off x="2261214" y="4682845"/>
            <a:ext cx="3120571" cy="13654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con: Public Subnet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12" y="228966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con: Private Prod App Subnet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99" y="324702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con: Prod DB Subnet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57" y="468284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: Public Prod Subnet"/>
          <p:cNvSpPr txBox="1"/>
          <p:nvPr/>
        </p:nvSpPr>
        <p:spPr>
          <a:xfrm>
            <a:off x="2449063" y="2256526"/>
            <a:ext cx="2866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Public subnet: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10.x.0.0/24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: Private Prod App Subnet"/>
          <p:cNvSpPr txBox="1"/>
          <p:nvPr/>
        </p:nvSpPr>
        <p:spPr>
          <a:xfrm>
            <a:off x="2452149" y="3215734"/>
            <a:ext cx="3105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Private Prod App Subnet: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10.x.1.0/24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: Prod DB Subnet"/>
          <p:cNvSpPr txBox="1"/>
          <p:nvPr/>
        </p:nvSpPr>
        <p:spPr>
          <a:xfrm>
            <a:off x="2505836" y="4651596"/>
            <a:ext cx="2480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Prod DB subnet: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10.x.2.0/24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8" name="Icon: Internet Gateway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966" y="15061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con: Prod Auto Scaling">
            <a:extLst>
              <a:ext uri="{FF2B5EF4-FFF2-40B4-BE49-F238E27FC236}">
                <a16:creationId xmlns:a16="http://schemas.microsoft.com/office/drawing/2014/main" id="{468AAC1D-5DDE-214D-B3D1-F52AD2F00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25" y="38644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con: Primary DB">
            <a:extLst>
              <a:ext uri="{FF2B5EF4-FFF2-40B4-BE49-F238E27FC236}">
                <a16:creationId xmlns:a16="http://schemas.microsoft.com/office/drawing/2014/main" id="{2AB3466B-8F9E-AF49-9E8C-DEC126488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44" y="5149939"/>
            <a:ext cx="412451" cy="41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: Primary DB"/>
          <p:cNvSpPr txBox="1"/>
          <p:nvPr/>
        </p:nvSpPr>
        <p:spPr>
          <a:xfrm>
            <a:off x="3220818" y="5610983"/>
            <a:ext cx="95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Primary DB</a:t>
            </a:r>
            <a:endParaRPr lang="en-US" sz="1200" dirty="0"/>
          </a:p>
        </p:txBody>
      </p:sp>
      <p:sp>
        <p:nvSpPr>
          <p:cNvPr id="22" name="Text: Internet Gateway"/>
          <p:cNvSpPr txBox="1"/>
          <p:nvPr/>
        </p:nvSpPr>
        <p:spPr>
          <a:xfrm>
            <a:off x="5716275" y="1933880"/>
            <a:ext cx="110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030A0"/>
                </a:solidFill>
              </a:rPr>
              <a:t>Internet Gateway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3" name="Box: Private Dev App Subnet"/>
          <p:cNvSpPr/>
          <p:nvPr/>
        </p:nvSpPr>
        <p:spPr>
          <a:xfrm>
            <a:off x="7214866" y="3238500"/>
            <a:ext cx="3160401" cy="14425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con: Region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65722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Box: Prod ECS Cluster"/>
          <p:cNvSpPr/>
          <p:nvPr/>
        </p:nvSpPr>
        <p:spPr>
          <a:xfrm>
            <a:off x="2452150" y="3647608"/>
            <a:ext cx="7664849" cy="848749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Icon: Prod ECS CLuster">
            <a:extLst>
              <a:ext uri="{FF2B5EF4-FFF2-40B4-BE49-F238E27FC236}">
                <a16:creationId xmlns:a16="http://schemas.microsoft.com/office/drawing/2014/main" id="{BF37C822-FC3E-9E4A-BB66-12AA7CB1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614" y="3660170"/>
            <a:ext cx="289240" cy="2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con: Prod Services">
            <a:extLst>
              <a:ext uri="{FF2B5EF4-FFF2-40B4-BE49-F238E27FC236}">
                <a16:creationId xmlns:a16="http://schemas.microsoft.com/office/drawing/2014/main" id="{0DC089F3-9079-1B40-8113-314D918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916" y="3892476"/>
            <a:ext cx="370351" cy="37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: ECS Cluster"/>
          <p:cNvSpPr txBox="1"/>
          <p:nvPr/>
        </p:nvSpPr>
        <p:spPr>
          <a:xfrm>
            <a:off x="2695433" y="3642234"/>
            <a:ext cx="1187048" cy="307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ECS Cluster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8" name="Text: ECS Autoscaling"/>
          <p:cNvSpPr txBox="1"/>
          <p:nvPr/>
        </p:nvSpPr>
        <p:spPr>
          <a:xfrm>
            <a:off x="2588346" y="4230697"/>
            <a:ext cx="1483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ECS </a:t>
            </a:r>
            <a:r>
              <a:rPr lang="en-US" sz="1400" dirty="0" err="1" smtClean="0">
                <a:solidFill>
                  <a:schemeClr val="accent2"/>
                </a:solidFill>
              </a:rPr>
              <a:t>Autoscaling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9" name="Text: Prod Services"/>
          <p:cNvSpPr txBox="1"/>
          <p:nvPr/>
        </p:nvSpPr>
        <p:spPr>
          <a:xfrm>
            <a:off x="4218784" y="4267237"/>
            <a:ext cx="870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Services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0" name="Box: Availability Zone 2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6993102" y="1089655"/>
            <a:ext cx="3720618" cy="557805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: Prod Environment"/>
          <p:cNvSpPr/>
          <p:nvPr/>
        </p:nvSpPr>
        <p:spPr>
          <a:xfrm>
            <a:off x="2198705" y="1225791"/>
            <a:ext cx="347181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: Prod Environment"/>
          <p:cNvSpPr/>
          <p:nvPr/>
        </p:nvSpPr>
        <p:spPr>
          <a:xfrm>
            <a:off x="7125898" y="1207464"/>
            <a:ext cx="250997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Box: Failover DB Subnet"/>
          <p:cNvSpPr/>
          <p:nvPr/>
        </p:nvSpPr>
        <p:spPr>
          <a:xfrm>
            <a:off x="7196382" y="4751438"/>
            <a:ext cx="3182052" cy="13654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Icon: Private Dev App Subnet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914" y="324312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Icon: Failover DB Subnet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195" y="474630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: Private Dev App Subnet"/>
          <p:cNvSpPr txBox="1"/>
          <p:nvPr/>
        </p:nvSpPr>
        <p:spPr>
          <a:xfrm>
            <a:off x="7499458" y="3217911"/>
            <a:ext cx="2617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Failover App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Subnet: 10.x.4.0/24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: Private Subnet 4"/>
          <p:cNvSpPr txBox="1"/>
          <p:nvPr/>
        </p:nvSpPr>
        <p:spPr>
          <a:xfrm>
            <a:off x="7427843" y="4729477"/>
            <a:ext cx="2664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Failover DB subnet: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10.x.5.0/24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9" name="Icon: Dev DB">
            <a:extLst>
              <a:ext uri="{FF2B5EF4-FFF2-40B4-BE49-F238E27FC236}">
                <a16:creationId xmlns:a16="http://schemas.microsoft.com/office/drawing/2014/main" id="{2AB3466B-8F9E-AF49-9E8C-DEC126488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887" y="5198532"/>
            <a:ext cx="412451" cy="41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: Primary DB"/>
          <p:cNvSpPr txBox="1"/>
          <p:nvPr/>
        </p:nvSpPr>
        <p:spPr>
          <a:xfrm>
            <a:off x="8158079" y="5607978"/>
            <a:ext cx="955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Primary DB replica</a:t>
            </a:r>
            <a:endParaRPr lang="en-US" sz="1200" dirty="0"/>
          </a:p>
        </p:txBody>
      </p:sp>
      <p:sp>
        <p:nvSpPr>
          <p:cNvPr id="41" name="Box: Public Subnet"/>
          <p:cNvSpPr/>
          <p:nvPr/>
        </p:nvSpPr>
        <p:spPr>
          <a:xfrm>
            <a:off x="7218734" y="2283736"/>
            <a:ext cx="3113986" cy="9241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Icon: Public Subnet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385" y="22898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: Public Prod Subnet"/>
          <p:cNvSpPr txBox="1"/>
          <p:nvPr/>
        </p:nvSpPr>
        <p:spPr>
          <a:xfrm>
            <a:off x="7453383" y="2274473"/>
            <a:ext cx="18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Failover Public subnet 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10.x.3.0/24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4" name="Icon: NAT Gateway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950" y="25109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2070485" y="1089446"/>
            <a:ext cx="3487643" cy="557805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Icon: Prod Auto Scaling">
            <a:extLst>
              <a:ext uri="{FF2B5EF4-FFF2-40B4-BE49-F238E27FC236}">
                <a16:creationId xmlns:a16="http://schemas.microsoft.com/office/drawing/2014/main" id="{468AAC1D-5DDE-214D-B3D1-F52AD2F00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91" y="37945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: ECS Autoscaling"/>
          <p:cNvSpPr txBox="1"/>
          <p:nvPr/>
        </p:nvSpPr>
        <p:spPr>
          <a:xfrm>
            <a:off x="7499458" y="4223856"/>
            <a:ext cx="1483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ECS </a:t>
            </a:r>
            <a:r>
              <a:rPr lang="en-US" sz="1400" dirty="0" err="1" smtClean="0">
                <a:solidFill>
                  <a:schemeClr val="accent2"/>
                </a:solidFill>
              </a:rPr>
              <a:t>Autoscaling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828" y="4116896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57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34" y="3716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336801" y="3568608"/>
            <a:ext cx="7899400" cy="1000853"/>
          </a:xfrm>
          <a:prstGeom prst="rect">
            <a:avLst/>
          </a:prstGeom>
          <a:noFill/>
          <a:ln w="127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3491196" y="4023198"/>
            <a:ext cx="802444" cy="17093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11738</TotalTime>
  <Words>55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The Walt Disney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McKee-Ota, Jason -ND</dc:creator>
  <cp:lastModifiedBy>McKee-Ota, Jason -ND</cp:lastModifiedBy>
  <cp:revision>41</cp:revision>
  <dcterms:created xsi:type="dcterms:W3CDTF">2021-05-02T18:04:11Z</dcterms:created>
  <dcterms:modified xsi:type="dcterms:W3CDTF">2021-07-01T15:22:37Z</dcterms:modified>
</cp:coreProperties>
</file>