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D0CE-710F-419E-BA04-48107B31875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8CD1-4F66-435D-A9FA-50D273C9A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Removable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Javon</a:t>
            </a:r>
            <a:endParaRPr lang="en-US" dirty="0"/>
          </a:p>
        </p:txBody>
      </p:sp>
      <p:pic>
        <p:nvPicPr>
          <p:cNvPr id="1026" name="Picture 2" descr="Image result for cd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1" y="4618652"/>
            <a:ext cx="1879315" cy="179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b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73" y="93306"/>
            <a:ext cx="3529989" cy="24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ue ray disk transparent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15" y="4539019"/>
            <a:ext cx="2127249" cy="21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98324"/>
            <a:ext cx="2662270" cy="25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Removable media is any type of storage device that can be removed from a computer while the system is running. Examples of removable media include CDs, DVDs and Blu-Ray disks, as well as diskettes and USB drives. Removable media makes it easy for a user to move data 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4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removable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discs (Blu-ray discs, DVDs,[1] CDs)</a:t>
            </a:r>
          </a:p>
          <a:p>
            <a:r>
              <a:rPr lang="en-US" dirty="0" smtClean="0"/>
              <a:t>Memory cards (CompactFlash card, Secure Digital card, Memory Stick)</a:t>
            </a:r>
          </a:p>
          <a:p>
            <a:r>
              <a:rPr lang="en-US" dirty="0" smtClean="0"/>
              <a:t>Zip disks/other Floppy disks</a:t>
            </a:r>
          </a:p>
          <a:p>
            <a:r>
              <a:rPr lang="en-US" dirty="0" smtClean="0"/>
              <a:t>Disk packs</a:t>
            </a:r>
          </a:p>
          <a:p>
            <a:r>
              <a:rPr lang="en-US" dirty="0" smtClean="0"/>
              <a:t>Magnetic tapes</a:t>
            </a:r>
          </a:p>
          <a:p>
            <a:r>
              <a:rPr lang="en-US" dirty="0" smtClean="0"/>
              <a:t>Paper data storage (punched cards, punched tapes)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http://searchdatabackup.techtarget.com/definition/removable-media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4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Removable Media</vt:lpstr>
      <vt:lpstr>What is it</vt:lpstr>
      <vt:lpstr>How it works</vt:lpstr>
      <vt:lpstr>Types of removable media</vt:lpstr>
      <vt:lpstr>Work cited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Removable Media</dc:title>
  <dc:creator>Mclean, Javon</dc:creator>
  <cp:lastModifiedBy>Javon Mclean - Louise Arbour SS</cp:lastModifiedBy>
  <cp:revision>7</cp:revision>
  <dcterms:created xsi:type="dcterms:W3CDTF">2017-10-23T18:45:11Z</dcterms:created>
  <dcterms:modified xsi:type="dcterms:W3CDTF">2017-10-23T18:55:27Z</dcterms:modified>
</cp:coreProperties>
</file>