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1"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F1D0CE-710F-419E-BA04-48107B318754}"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333952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1D0CE-710F-419E-BA04-48107B318754}"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52845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72F1D0CE-710F-419E-BA04-48107B318754}"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1988513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72F1D0CE-710F-419E-BA04-48107B318754}" type="datetimeFigureOut">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3301235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1D0CE-710F-419E-BA04-48107B318754}"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95406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1D0CE-710F-419E-BA04-48107B318754}"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292946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1D0CE-710F-419E-BA04-48107B318754}"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191464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1D0CE-710F-419E-BA04-48107B318754}"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351805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F1D0CE-710F-419E-BA04-48107B318754}"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227837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F1D0CE-710F-419E-BA04-48107B318754}" type="datetimeFigureOut">
              <a:rPr lang="en-US" smtClean="0"/>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341376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F1D0CE-710F-419E-BA04-48107B318754}" type="datetimeFigureOut">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352876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1D0CE-710F-419E-BA04-48107B318754}" type="datetimeFigureOut">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57615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1D0CE-710F-419E-BA04-48107B318754}"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317056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2F1D0CE-710F-419E-BA04-48107B318754}" type="datetimeFigureOut">
              <a:rPr lang="en-US" smtClean="0"/>
              <a:t>10/30/2017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0508CD1-4F66-435D-A9FA-50D273C9A1D6}" type="slidenum">
              <a:rPr lang="en-US" smtClean="0"/>
              <a:t>‹#›</a:t>
            </a:fld>
            <a:endParaRPr lang="en-US"/>
          </a:p>
        </p:txBody>
      </p:sp>
    </p:spTree>
    <p:extLst>
      <p:ext uri="{BB962C8B-B14F-4D97-AF65-F5344CB8AC3E}">
        <p14:creationId xmlns:p14="http://schemas.microsoft.com/office/powerpoint/2010/main" val="1730321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2F1D0CE-710F-419E-BA04-48107B318754}" type="datetimeFigureOut">
              <a:rPr lang="en-US" smtClean="0"/>
              <a:t>10/30/2017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0508CD1-4F66-435D-A9FA-50D273C9A1D6}" type="slidenum">
              <a:rPr lang="en-US" smtClean="0"/>
              <a:t>‹#›</a:t>
            </a:fld>
            <a:endParaRPr lang="en-US"/>
          </a:p>
        </p:txBody>
      </p:sp>
    </p:spTree>
    <p:extLst>
      <p:ext uri="{BB962C8B-B14F-4D97-AF65-F5344CB8AC3E}">
        <p14:creationId xmlns:p14="http://schemas.microsoft.com/office/powerpoint/2010/main" val="35106334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emovable_media" TargetMode="External"/><Relationship Id="rId2" Type="http://schemas.openxmlformats.org/officeDocument/2006/relationships/hyperlink" Target="http://searchdatabackup.techtarget.com/definition/removable-media" TargetMode="External"/><Relationship Id="rId1" Type="http://schemas.openxmlformats.org/officeDocument/2006/relationships/slideLayout" Target="../slideLayouts/slideLayout2.xml"/><Relationship Id="rId4" Type="http://schemas.openxmlformats.org/officeDocument/2006/relationships/hyperlink" Target="http://www.backuphistor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Removable Media</a:t>
            </a:r>
            <a:endParaRPr lang="en-US" dirty="0"/>
          </a:p>
        </p:txBody>
      </p:sp>
      <p:sp>
        <p:nvSpPr>
          <p:cNvPr id="3" name="Subtitle 2"/>
          <p:cNvSpPr>
            <a:spLocks noGrp="1"/>
          </p:cNvSpPr>
          <p:nvPr>
            <p:ph type="subTitle" idx="1"/>
          </p:nvPr>
        </p:nvSpPr>
        <p:spPr/>
        <p:txBody>
          <a:bodyPr/>
          <a:lstStyle/>
          <a:p>
            <a:r>
              <a:rPr lang="en-CA" dirty="0" smtClean="0"/>
              <a:t>By: Javon</a:t>
            </a:r>
            <a:endParaRPr lang="en-US" dirty="0"/>
          </a:p>
        </p:txBody>
      </p:sp>
      <p:pic>
        <p:nvPicPr>
          <p:cNvPr id="1026" name="Picture 2" descr="Image result for cd no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891" y="3647117"/>
            <a:ext cx="2900471" cy="2765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b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3193" y="93306"/>
            <a:ext cx="4693270" cy="32657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lue ray disk transparent backg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9110" y="3094038"/>
            <a:ext cx="3685527" cy="36855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138" y="88144"/>
            <a:ext cx="3688638" cy="359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469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it</a:t>
            </a:r>
            <a:endParaRPr lang="en-US" dirty="0"/>
          </a:p>
        </p:txBody>
      </p:sp>
      <p:sp>
        <p:nvSpPr>
          <p:cNvPr id="3" name="Content Placeholder 2"/>
          <p:cNvSpPr>
            <a:spLocks noGrp="1"/>
          </p:cNvSpPr>
          <p:nvPr>
            <p:ph idx="1"/>
          </p:nvPr>
        </p:nvSpPr>
        <p:spPr/>
        <p:txBody>
          <a:bodyPr/>
          <a:lstStyle/>
          <a:p>
            <a:pPr marL="0" indent="0">
              <a:buNone/>
            </a:pPr>
            <a:r>
              <a:rPr lang="en-US" dirty="0" smtClean="0"/>
              <a:t>Removable media is any type of storage device that can be removed from a computer while the system is running. Examples of removable media include CDs, DVDs and Blu-Ray disks, as well as diskettes and USB drives. Removable media makes it easy for a user to move data from one computer to another.</a:t>
            </a:r>
            <a:endParaRPr lang="en-US" dirty="0"/>
          </a:p>
        </p:txBody>
      </p:sp>
    </p:spTree>
    <p:extLst>
      <p:ext uri="{BB962C8B-B14F-4D97-AF65-F5344CB8AC3E}">
        <p14:creationId xmlns:p14="http://schemas.microsoft.com/office/powerpoint/2010/main" val="2822546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7"/>
            <a:ext cx="10571998" cy="1306967"/>
          </a:xfrm>
        </p:spPr>
        <p:txBody>
          <a:bodyPr/>
          <a:lstStyle/>
          <a:p>
            <a:r>
              <a:rPr lang="en-CA" dirty="0" smtClean="0"/>
              <a:t>The birth of removable storage (Punch Cards)</a:t>
            </a:r>
            <a:endParaRPr lang="en-US" dirty="0"/>
          </a:p>
        </p:txBody>
      </p:sp>
      <p:sp>
        <p:nvSpPr>
          <p:cNvPr id="3" name="Content Placeholder 2"/>
          <p:cNvSpPr>
            <a:spLocks noGrp="1"/>
          </p:cNvSpPr>
          <p:nvPr>
            <p:ph idx="1"/>
          </p:nvPr>
        </p:nvSpPr>
        <p:spPr>
          <a:xfrm>
            <a:off x="818712" y="2222287"/>
            <a:ext cx="10554574" cy="1584603"/>
          </a:xfrm>
        </p:spPr>
        <p:txBody>
          <a:bodyPr/>
          <a:lstStyle/>
          <a:p>
            <a:pPr marL="0" indent="0">
              <a:buNone/>
            </a:pPr>
            <a:r>
              <a:rPr lang="en-US" dirty="0"/>
              <a:t>Early method of data storage used with early computers. Punch cards also known as Hollerith cards and IBM cards are paper cards containing several punched or perforated holes that were punched by hand or machine to represent data. These cards allowed companies to store and access information by entering the card into the computer. </a:t>
            </a:r>
            <a:endParaRPr lang="en-US" dirty="0" smtClean="0"/>
          </a:p>
          <a:p>
            <a:pPr marL="0" indent="0">
              <a:buNone/>
            </a:pPr>
            <a:endParaRPr lang="en-CA" dirty="0"/>
          </a:p>
        </p:txBody>
      </p:sp>
      <p:pic>
        <p:nvPicPr>
          <p:cNvPr id="1026" name="Picture 2" descr="Punch card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044" y="4604669"/>
            <a:ext cx="1968760" cy="21721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917969" y="4604669"/>
            <a:ext cx="2919815" cy="2172199"/>
          </a:xfrm>
          <a:prstGeom prst="rect">
            <a:avLst/>
          </a:prstGeom>
        </p:spPr>
      </p:pic>
      <p:pic>
        <p:nvPicPr>
          <p:cNvPr id="5" name="Picture 4"/>
          <p:cNvPicPr>
            <a:picLocks noChangeAspect="1"/>
          </p:cNvPicPr>
          <p:nvPr/>
        </p:nvPicPr>
        <p:blipFill rotWithShape="1">
          <a:blip r:embed="rId4"/>
          <a:srcRect l="9175" t="19584" r="53038" b="70252"/>
          <a:stretch/>
        </p:blipFill>
        <p:spPr>
          <a:xfrm>
            <a:off x="810000" y="5228668"/>
            <a:ext cx="5169160" cy="1462534"/>
          </a:xfrm>
          <a:prstGeom prst="rect">
            <a:avLst/>
          </a:prstGeom>
        </p:spPr>
      </p:pic>
    </p:spTree>
    <p:extLst>
      <p:ext uri="{BB962C8B-B14F-4D97-AF65-F5344CB8AC3E}">
        <p14:creationId xmlns:p14="http://schemas.microsoft.com/office/powerpoint/2010/main" val="85875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Types of removable media</a:t>
            </a:r>
            <a:endParaRPr lang="en-US" dirty="0"/>
          </a:p>
        </p:txBody>
      </p:sp>
      <p:sp>
        <p:nvSpPr>
          <p:cNvPr id="3" name="Content Placeholder 2"/>
          <p:cNvSpPr>
            <a:spLocks noGrp="1"/>
          </p:cNvSpPr>
          <p:nvPr>
            <p:ph idx="1"/>
          </p:nvPr>
        </p:nvSpPr>
        <p:spPr>
          <a:xfrm>
            <a:off x="442442" y="2128866"/>
            <a:ext cx="10515600" cy="4351338"/>
          </a:xfrm>
        </p:spPr>
        <p:txBody>
          <a:bodyPr>
            <a:normAutofit/>
          </a:bodyPr>
          <a:lstStyle/>
          <a:p>
            <a:pPr marL="0" indent="0">
              <a:buNone/>
            </a:pPr>
            <a:r>
              <a:rPr lang="en-US" sz="2000" dirty="0"/>
              <a:t>In computer storage, some types of removable media are designed to be read to or written to by removable readers, writers and drives.</a:t>
            </a:r>
          </a:p>
          <a:p>
            <a:pPr marL="0" indent="0">
              <a:buNone/>
            </a:pPr>
            <a:endParaRPr lang="en-US" sz="2000" dirty="0"/>
          </a:p>
          <a:p>
            <a:pPr marL="0" indent="0">
              <a:buNone/>
            </a:pPr>
            <a:r>
              <a:rPr lang="en-US" sz="2000" dirty="0"/>
              <a:t>Examples include:</a:t>
            </a:r>
          </a:p>
          <a:p>
            <a:r>
              <a:rPr lang="en-US" sz="2000" dirty="0" smtClean="0"/>
              <a:t>Optical discs (Blu-ray discs, DVDs, CDs)</a:t>
            </a:r>
          </a:p>
          <a:p>
            <a:r>
              <a:rPr lang="en-US" sz="2000" dirty="0" smtClean="0"/>
              <a:t>Memory cards (CompactFlash card, Secure Digital card, Memory Stick)</a:t>
            </a:r>
          </a:p>
          <a:p>
            <a:r>
              <a:rPr lang="en-US" sz="2000" dirty="0" smtClean="0"/>
              <a:t>Zip disks/other Floppy disks</a:t>
            </a:r>
          </a:p>
          <a:p>
            <a:r>
              <a:rPr lang="en-US" sz="2000" dirty="0" smtClean="0"/>
              <a:t>Disk packs</a:t>
            </a:r>
          </a:p>
          <a:p>
            <a:r>
              <a:rPr lang="en-US" sz="2000" dirty="0" smtClean="0"/>
              <a:t>Magnetic tapes</a:t>
            </a:r>
          </a:p>
          <a:p>
            <a:r>
              <a:rPr lang="en-US" sz="2000" dirty="0" smtClean="0"/>
              <a:t>Paper data storage (punched cards, punched tapes)</a:t>
            </a:r>
            <a:endParaRPr lang="en-US" sz="2000" dirty="0"/>
          </a:p>
        </p:txBody>
      </p:sp>
      <p:pic>
        <p:nvPicPr>
          <p:cNvPr id="4" name="Picture 3"/>
          <p:cNvPicPr>
            <a:picLocks noChangeAspect="1"/>
          </p:cNvPicPr>
          <p:nvPr/>
        </p:nvPicPr>
        <p:blipFill>
          <a:blip r:embed="rId2"/>
          <a:stretch>
            <a:fillRect/>
          </a:stretch>
        </p:blipFill>
        <p:spPr>
          <a:xfrm>
            <a:off x="10652090" y="1108978"/>
            <a:ext cx="1526633" cy="1452524"/>
          </a:xfrm>
          <a:prstGeom prst="rect">
            <a:avLst/>
          </a:prstGeom>
        </p:spPr>
      </p:pic>
      <p:pic>
        <p:nvPicPr>
          <p:cNvPr id="1026" name="Picture 2" descr="Image result for memory card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96568">
            <a:off x="9697672" y="2712469"/>
            <a:ext cx="1374094" cy="1374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zip disk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92882" y="3558383"/>
            <a:ext cx="1499118" cy="14923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tape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20046">
            <a:off x="9925063" y="5103969"/>
            <a:ext cx="2385188" cy="14410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7605742" y="5558023"/>
            <a:ext cx="2004789" cy="996826"/>
          </a:xfrm>
          <a:prstGeom prst="rect">
            <a:avLst/>
          </a:prstGeom>
        </p:spPr>
      </p:pic>
    </p:spTree>
    <p:extLst>
      <p:ext uri="{BB962C8B-B14F-4D97-AF65-F5344CB8AC3E}">
        <p14:creationId xmlns:p14="http://schemas.microsoft.com/office/powerpoint/2010/main" val="1306607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Removable </a:t>
            </a:r>
            <a:r>
              <a:rPr lang="en-US" dirty="0"/>
              <a:t>storage devices</a:t>
            </a:r>
          </a:p>
        </p:txBody>
      </p:sp>
      <p:sp>
        <p:nvSpPr>
          <p:cNvPr id="3" name="Content Placeholder 2"/>
          <p:cNvSpPr>
            <a:spLocks noGrp="1"/>
          </p:cNvSpPr>
          <p:nvPr>
            <p:ph idx="1"/>
          </p:nvPr>
        </p:nvSpPr>
        <p:spPr>
          <a:xfrm>
            <a:off x="300347" y="2474214"/>
            <a:ext cx="10554574" cy="3636511"/>
          </a:xfrm>
        </p:spPr>
        <p:txBody>
          <a:bodyPr>
            <a:normAutofit/>
          </a:bodyPr>
          <a:lstStyle/>
          <a:p>
            <a:r>
              <a:rPr lang="en-US" sz="2000" dirty="0"/>
              <a:t>USB flash </a:t>
            </a:r>
            <a:r>
              <a:rPr lang="en-US" sz="2000" dirty="0" smtClean="0"/>
              <a:t>drives</a:t>
            </a:r>
          </a:p>
          <a:p>
            <a:r>
              <a:rPr lang="en-US" sz="2000" dirty="0" smtClean="0"/>
              <a:t>External hard disk drives; traditional IDE, EIDE, SCSSI, and SSD, for example</a:t>
            </a:r>
          </a:p>
          <a:p>
            <a:pPr marL="0" indent="0">
              <a:buNone/>
            </a:pPr>
            <a:endParaRPr lang="en-US" sz="2000" dirty="0" smtClean="0"/>
          </a:p>
          <a:p>
            <a:pPr marL="0" indent="0">
              <a:buNone/>
            </a:pPr>
            <a:r>
              <a:rPr lang="en-US" sz="2000" dirty="0" smtClean="0"/>
              <a:t>Devices </a:t>
            </a:r>
            <a:r>
              <a:rPr lang="en-US" sz="2000" dirty="0"/>
              <a:t>that are common today may include</a:t>
            </a:r>
          </a:p>
          <a:p>
            <a:r>
              <a:rPr lang="en-US" sz="2000" dirty="0"/>
              <a:t>Digital cameras</a:t>
            </a:r>
          </a:p>
          <a:p>
            <a:r>
              <a:rPr lang="en-US" sz="2000" dirty="0"/>
              <a:t>Smart phones</a:t>
            </a:r>
          </a:p>
          <a:p>
            <a:r>
              <a:rPr lang="en-US" sz="2000" dirty="0"/>
              <a:t>Wired or Wireless printers</a:t>
            </a:r>
          </a:p>
        </p:txBody>
      </p:sp>
      <p:pic>
        <p:nvPicPr>
          <p:cNvPr id="2050" name="Picture 2" descr="Image result for usb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2130" y="597945"/>
            <a:ext cx="2427449" cy="19164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External hard disk drives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251" y="2266748"/>
            <a:ext cx="3029339" cy="2273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igital camera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8711" y="5219719"/>
            <a:ext cx="1927389" cy="16382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martphone transparent backgrou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1119" y="4402783"/>
            <a:ext cx="2218342" cy="22183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smartphone transparent backgrou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832" y="4430545"/>
            <a:ext cx="2920482" cy="216281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printers transparent backgroun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4313" y="429246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Timeline of removable media</a:t>
            </a:r>
            <a:endParaRPr lang="en-US" dirty="0"/>
          </a:p>
        </p:txBody>
      </p:sp>
      <p:pic>
        <p:nvPicPr>
          <p:cNvPr id="4" name="Content Placeholder 3"/>
          <p:cNvPicPr>
            <a:picLocks noGrp="1" noChangeAspect="1"/>
          </p:cNvPicPr>
          <p:nvPr>
            <p:ph idx="1"/>
          </p:nvPr>
        </p:nvPicPr>
        <p:blipFill>
          <a:blip r:embed="rId2"/>
          <a:stretch>
            <a:fillRect/>
          </a:stretch>
        </p:blipFill>
        <p:spPr>
          <a:xfrm>
            <a:off x="470904" y="2318888"/>
            <a:ext cx="11350981" cy="4175057"/>
          </a:xfrm>
          <a:prstGeom prst="rect">
            <a:avLst/>
          </a:prstGeom>
        </p:spPr>
      </p:pic>
    </p:spTree>
    <p:extLst>
      <p:ext uri="{BB962C8B-B14F-4D97-AF65-F5344CB8AC3E}">
        <p14:creationId xmlns:p14="http://schemas.microsoft.com/office/powerpoint/2010/main" val="319783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Work cited</a:t>
            </a:r>
            <a:endParaRPr lang="en-US" dirty="0"/>
          </a:p>
        </p:txBody>
      </p:sp>
      <p:sp>
        <p:nvSpPr>
          <p:cNvPr id="3" name="Content Placeholder 2"/>
          <p:cNvSpPr>
            <a:spLocks noGrp="1"/>
          </p:cNvSpPr>
          <p:nvPr>
            <p:ph idx="1"/>
          </p:nvPr>
        </p:nvSpPr>
        <p:spPr/>
        <p:txBody>
          <a:bodyPr/>
          <a:lstStyle/>
          <a:p>
            <a:r>
              <a:rPr lang="en-US" dirty="0" smtClean="0">
                <a:hlinkClick r:id="rId2"/>
              </a:rPr>
              <a:t>http://searchdatabackup.techtarget.com/definition/removable-media</a:t>
            </a:r>
            <a:endParaRPr lang="en-US" dirty="0" smtClean="0"/>
          </a:p>
          <a:p>
            <a:r>
              <a:rPr lang="en-US" dirty="0">
                <a:hlinkClick r:id="rId3"/>
              </a:rPr>
              <a:t>https://</a:t>
            </a:r>
            <a:r>
              <a:rPr lang="en-US" dirty="0" smtClean="0">
                <a:hlinkClick r:id="rId3"/>
              </a:rPr>
              <a:t>en.wikipedia.org/wiki/Removable_media</a:t>
            </a:r>
            <a:endParaRPr lang="en-US" dirty="0" smtClean="0"/>
          </a:p>
          <a:p>
            <a:r>
              <a:rPr lang="en-US" dirty="0">
                <a:hlinkClick r:id="rId4"/>
              </a:rPr>
              <a:t>http://www.backuphistory.com</a:t>
            </a:r>
            <a:r>
              <a:rPr lang="en-US" dirty="0" smtClean="0">
                <a:hlinkClick r:id="rId4"/>
              </a:rPr>
              <a:t>/</a:t>
            </a:r>
            <a:endParaRPr lang="en-US" dirty="0" smtClean="0"/>
          </a:p>
          <a:p>
            <a:endParaRPr lang="en-US" dirty="0" smtClean="0"/>
          </a:p>
          <a:p>
            <a:endParaRPr lang="en-US" dirty="0"/>
          </a:p>
        </p:txBody>
      </p:sp>
    </p:spTree>
    <p:extLst>
      <p:ext uri="{BB962C8B-B14F-4D97-AF65-F5344CB8AC3E}">
        <p14:creationId xmlns:p14="http://schemas.microsoft.com/office/powerpoint/2010/main" val="1450041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94</TotalTime>
  <Words>260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2</vt:lpstr>
      <vt:lpstr>Quotable</vt:lpstr>
      <vt:lpstr>Removable Media</vt:lpstr>
      <vt:lpstr>What is it</vt:lpstr>
      <vt:lpstr>The birth of removable storage (Punch Cards)</vt:lpstr>
      <vt:lpstr>Types of removable media</vt:lpstr>
      <vt:lpstr>Removable storage devices</vt:lpstr>
      <vt:lpstr>Timeline of removable media</vt:lpstr>
      <vt:lpstr>Work cited</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Removable Media</dc:title>
  <dc:creator>Mclean, Javon</dc:creator>
  <cp:lastModifiedBy>Mclean, Javon</cp:lastModifiedBy>
  <cp:revision>31</cp:revision>
  <dcterms:created xsi:type="dcterms:W3CDTF">2017-10-23T18:45:11Z</dcterms:created>
  <dcterms:modified xsi:type="dcterms:W3CDTF">2017-10-30T18:17:47Z</dcterms:modified>
</cp:coreProperties>
</file>