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05" autoAdjust="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8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01E4A9-CCE5-4331-94B5-D5BB8958B01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15CB5C-AD2C-4E51-B8B9-0BA3193B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240346" cy="2796073"/>
          </a:xfrm>
        </p:spPr>
        <p:txBody>
          <a:bodyPr>
            <a:normAutofit fontScale="90000"/>
          </a:bodyPr>
          <a:lstStyle/>
          <a:p>
            <a:r>
              <a:rPr lang="en-CA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Module B.10: Arduino Sensors</a:t>
            </a:r>
            <a:br>
              <a:rPr lang="en-CA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CA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Design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0138" y="6278531"/>
            <a:ext cx="150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By: </a:t>
            </a:r>
            <a:r>
              <a:rPr lang="en-CA" sz="2400" b="1" dirty="0" smtClean="0"/>
              <a:t>Javon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62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2" y="4606779"/>
            <a:ext cx="2824457" cy="1882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02948">
            <a:off x="2867259" y="4861406"/>
            <a:ext cx="1007409" cy="1007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64185">
            <a:off x="1735469" y="4484695"/>
            <a:ext cx="1068185" cy="1068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825" l="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411017">
            <a:off x="901851" y="5285642"/>
            <a:ext cx="585024" cy="555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823" l="10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28401">
            <a:off x="1493423" y="5170251"/>
            <a:ext cx="492819" cy="556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8506" b="21907"/>
          <a:stretch/>
        </p:blipFill>
        <p:spPr>
          <a:xfrm rot="19197758">
            <a:off x="1233776" y="5096656"/>
            <a:ext cx="534291" cy="704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/>
          <a:srcRect l="15076" r="12296"/>
          <a:stretch/>
        </p:blipFill>
        <p:spPr>
          <a:xfrm>
            <a:off x="7331707" y="4464257"/>
            <a:ext cx="2757074" cy="2077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2992" y="4715252"/>
            <a:ext cx="14804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smtClean="0"/>
              <a:t>Or</a:t>
            </a:r>
            <a:endParaRPr lang="en-US" sz="8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8067" y="3035292"/>
            <a:ext cx="2042337" cy="2042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6073439" y="4272023"/>
            <a:ext cx="1938696" cy="1938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6764" y="4634022"/>
            <a:ext cx="1025657" cy="1034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0575" y="4402093"/>
            <a:ext cx="1140332" cy="1168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9869" y="4523526"/>
            <a:ext cx="911289" cy="9251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6608" y="514350"/>
            <a:ext cx="6261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Situation Diagram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29" t="13967" r="45945" b="53112"/>
          <a:stretch/>
        </p:blipFill>
        <p:spPr>
          <a:xfrm>
            <a:off x="1166326" y="3788228"/>
            <a:ext cx="4075043" cy="283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05" y="3788228"/>
            <a:ext cx="4075043" cy="28365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4876" y="390525"/>
            <a:ext cx="574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Wiring Diagram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124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Celestial</vt:lpstr>
      <vt:lpstr>Module B.10: Arduino Sensors Design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Javon Mclean - Louise Arbour SS</dc:creator>
  <cp:lastModifiedBy>Mclean, Javon</cp:lastModifiedBy>
  <cp:revision>21</cp:revision>
  <dcterms:created xsi:type="dcterms:W3CDTF">2017-11-21T19:54:59Z</dcterms:created>
  <dcterms:modified xsi:type="dcterms:W3CDTF">2017-11-23T20:07:03Z</dcterms:modified>
</cp:coreProperties>
</file>