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92A-C8C3-462B-AC19-9770703C6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DD80D-6903-4A6C-91F4-29459E47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CA3D-E5F6-4DC8-BFA1-30CEEE9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739A-D7EC-41C5-ADF7-E30E6DF6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44EA-2314-416C-B9AA-C4513729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D749-B4AD-4D06-B783-BC087A6D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97F1B-19BB-407C-976E-A7F03DF9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C9EA-290E-4E7A-A3C3-09F343EC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FB0F-5BF7-47F7-959D-A7D2A5E3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3274-3CAE-4D47-8669-40C35E76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89E55-A777-4F29-9821-8F5771590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7AA18-4514-47B0-9CF4-81E039CBA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8BAF-19DF-499C-9F54-25DC2363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06D0-E4C1-4B79-9E44-5C90CF4C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65F2-D1CA-4707-A782-C2788A7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5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07E8-1178-41F4-9F67-D8CA2B7B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86CE-01E1-4994-8079-1075605B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62BDD-BF29-48A1-B12A-11A05D56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F1CA-8452-4354-B610-79E71E45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591E-CD5F-48C5-9CF5-D7CE46ED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FAD3-32D4-4B7A-A69D-1D464B31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A019C-BE8B-4FCE-B863-A6803B70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1D16-AFF1-45B9-94F9-7EDDA376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350A-0B0C-4840-8DC1-501AE504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9670-4EDE-48D9-8001-1B98FC0D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C1CB-7E6F-49D1-9CB8-35F95B4D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5490-1BDB-40C6-99EF-9954F0B64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9913-52D1-4B76-98E2-29351A2E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99C81-E347-4416-9415-249097FC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AE7E-4298-45F9-B511-2026F07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6ACAF-BDD6-4396-9077-C9B263CE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8D5A-3F89-47B5-8D92-846B04F6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3ACB-C1A0-45CD-AF4D-C31F2E48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FA9A-19C7-46F2-8AC5-CD5D04FC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4AC95-913A-4536-8C10-B9A362F51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29A1-5239-4D0C-A994-5C12907EF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43884-CCB2-4A1C-9B51-5E54492B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C7DB7-7471-4CC5-9D71-C60C74F6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0B48C-72E4-42B7-A33E-E158E337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0FC5-AB60-4B02-8635-C9352844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B080F-6BBA-4E49-A275-39C9FFC3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5FDE7-1098-4063-9A78-5A4CEDF7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8CDF7-3C54-4B46-8CAC-A32F93F3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776A6-F7DF-46F0-86C3-669E8EB8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86E89-75E6-4646-A430-4F0D46E0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86AF-39DC-4F2A-A589-1B08718D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5BE0-DFAA-482D-BCC6-EB220D3E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7896-2B1F-423C-B1CE-16E60AD6C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8E38-F846-4C85-9699-C6374CDD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075D-D5D5-4EAE-87E7-35BF9AAC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299CB-A9C2-4937-9FAC-2BE8F25F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DCBAB-BA10-4D98-858C-8CDD7A65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70AD-B82F-4C6B-8AF7-11F7FF66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A2B0A-D5C5-4867-9516-7F17309AF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EEBCB-9D09-493D-8445-E114672C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08A6-C5B2-4A3B-8C78-0049ADF5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FF030-64A0-4AEE-9C5A-C41DEBD9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AFBA7-CD94-4012-A2A1-EFA2EEF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7AEC1-F60D-4AC7-8D6F-B8B9EA85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AAD2F-E66D-413D-BB94-0B90D61E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FC4A-9331-4AE9-8F43-D7CFC58C7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6098-7321-4951-8131-E38A2F96185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B16F0-0EFD-433F-AB14-FE47D051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60C4-E745-4E46-867C-1AC9EADF8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C941-8EFB-44EB-8A48-E4139B92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nmcmeen@northeaststate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F350771-55B1-44C8-9C0F-A06544BDA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119B-C84C-4FE0-9D91-6657F88E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1658-19DE-474D-BBA2-7A6AD1D5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BD03-20CF-4F45-B898-2FEBAD62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6CC5-57D5-4DF6-AD87-1FAF3D39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NEAT</a:t>
            </a:r>
          </a:p>
          <a:p>
            <a:r>
              <a:rPr lang="en-US" dirty="0"/>
              <a:t>Retro Games</a:t>
            </a:r>
          </a:p>
          <a:p>
            <a:r>
              <a:rPr lang="en-US" dirty="0"/>
              <a:t>Open AI Gym Retro</a:t>
            </a:r>
          </a:p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81742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A1EE-F4A7-4632-B0E5-7306959E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EE12-D5F4-4C0B-8526-9FD33961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algorithms that learn through experience</a:t>
            </a:r>
          </a:p>
          <a:p>
            <a:endParaRPr lang="en-US" dirty="0"/>
          </a:p>
          <a:p>
            <a:r>
              <a:rPr lang="en-US" dirty="0"/>
              <a:t>Artificial intelligence</a:t>
            </a:r>
          </a:p>
          <a:p>
            <a:endParaRPr lang="en-US" dirty="0"/>
          </a:p>
          <a:p>
            <a:r>
              <a:rPr lang="en-US" dirty="0"/>
              <a:t>Model data through training or sample data</a:t>
            </a:r>
          </a:p>
          <a:p>
            <a:endParaRPr lang="en-US" dirty="0"/>
          </a:p>
          <a:p>
            <a:r>
              <a:rPr lang="en-US" dirty="0"/>
              <a:t>Supervised, unsupervised,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97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DBD6-1142-4441-AE33-48F51372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6EB5-B11D-496E-97F3-230D0F27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Neuroevolution</a:t>
            </a:r>
            <a:r>
              <a:rPr lang="en-US" dirty="0"/>
              <a:t> of augmenting topologies</a:t>
            </a:r>
          </a:p>
          <a:p>
            <a:endParaRPr lang="en-US" dirty="0"/>
          </a:p>
          <a:p>
            <a:r>
              <a:rPr lang="en-US" dirty="0"/>
              <a:t>Genetic algorithm which evolves neural networks</a:t>
            </a:r>
          </a:p>
          <a:p>
            <a:endParaRPr lang="en-US" dirty="0"/>
          </a:p>
          <a:p>
            <a:r>
              <a:rPr lang="en-US" dirty="0"/>
              <a:t>Ken Stanley in 2002 while at The University of Texas at Austin</a:t>
            </a:r>
          </a:p>
          <a:p>
            <a:endParaRPr lang="en-US" dirty="0"/>
          </a:p>
          <a:p>
            <a:r>
              <a:rPr lang="en-US" dirty="0"/>
              <a:t>NEAT Python</a:t>
            </a:r>
          </a:p>
        </p:txBody>
      </p:sp>
    </p:spTree>
    <p:extLst>
      <p:ext uri="{BB962C8B-B14F-4D97-AF65-F5344CB8AC3E}">
        <p14:creationId xmlns:p14="http://schemas.microsoft.com/office/powerpoint/2010/main" val="425061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6D5C-D81C-4DB7-81B7-42E99426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E T R O F U T U R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B6F5-54F0-4B14-BED2-8D1CEECB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9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BBDF-F5CC-4E67-A9CD-32166C99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AI Gym Retro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8E05-6668-4530-BEC0-73202D3F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many existing game integrations</a:t>
            </a:r>
          </a:p>
          <a:p>
            <a:endParaRPr lang="en-US" dirty="0"/>
          </a:p>
          <a:p>
            <a:r>
              <a:rPr lang="en-US" dirty="0"/>
              <a:t>Creates emulated game environment with game loop</a:t>
            </a:r>
          </a:p>
          <a:p>
            <a:endParaRPr lang="en-US" dirty="0"/>
          </a:p>
          <a:p>
            <a:r>
              <a:rPr lang="en-US" dirty="0"/>
              <a:t>Adds functionality to examine emulator RAM (memory)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4055-BB95-4F7D-9822-09EBA56A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B5B8-28FC-4452-B479-CA074308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released by Lucas Thompson</a:t>
            </a:r>
          </a:p>
          <a:p>
            <a:endParaRPr lang="en-US" dirty="0"/>
          </a:p>
          <a:p>
            <a:r>
              <a:rPr lang="en-US" dirty="0"/>
              <a:t>Cleaned up and documented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4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C66C-D892-46B4-8300-795E0952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97CD-8E21-4099-A048-8C0E12F4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existing work to all games in Sega ROM Library</a:t>
            </a:r>
          </a:p>
          <a:p>
            <a:endParaRPr lang="en-US" dirty="0"/>
          </a:p>
          <a:p>
            <a:r>
              <a:rPr lang="en-US" dirty="0"/>
              <a:t>New integrations for Open AI Gym Retro</a:t>
            </a:r>
          </a:p>
          <a:p>
            <a:endParaRPr lang="en-US" dirty="0"/>
          </a:p>
          <a:p>
            <a:r>
              <a:rPr lang="en-US" dirty="0"/>
              <a:t>In house AI competitions</a:t>
            </a:r>
          </a:p>
        </p:txBody>
      </p:sp>
    </p:spTree>
    <p:extLst>
      <p:ext uri="{BB962C8B-B14F-4D97-AF65-F5344CB8AC3E}">
        <p14:creationId xmlns:p14="http://schemas.microsoft.com/office/powerpoint/2010/main" val="410991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0E0E-E97D-4525-B92D-6216DA96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EB87-3C6C-4385-8688-5AF7BF68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jnmcmeen@northeaststate.edu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Overview</vt:lpstr>
      <vt:lpstr>Machine Learning</vt:lpstr>
      <vt:lpstr>NEAT</vt:lpstr>
      <vt:lpstr>R E T R O F U T U R E</vt:lpstr>
      <vt:lpstr>Open AI Gym Retro</vt:lpstr>
      <vt:lpstr>Code Review</vt:lpstr>
      <vt:lpstr>Future Work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McMeen</dc:creator>
  <cp:lastModifiedBy>John McMeen</cp:lastModifiedBy>
  <cp:revision>8</cp:revision>
  <dcterms:created xsi:type="dcterms:W3CDTF">2021-02-04T00:54:39Z</dcterms:created>
  <dcterms:modified xsi:type="dcterms:W3CDTF">2021-02-04T01:20:36Z</dcterms:modified>
</cp:coreProperties>
</file>