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6" autoAdjust="0"/>
    <p:restoredTop sz="94660"/>
  </p:normalViewPr>
  <p:slideViewPr>
    <p:cSldViewPr snapToGrid="0">
      <p:cViewPr varScale="1">
        <p:scale>
          <a:sx n="56" d="100"/>
          <a:sy n="56" d="100"/>
        </p:scale>
        <p:origin x="5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92A-C8C3-462B-AC19-9770703C6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8DD80D-6903-4A6C-91F4-29459E475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ECA3D-E5F6-4DC8-BFA1-30CEEE9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6098-7321-4951-8131-E38A2F96185C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8739A-D7EC-41C5-ADF7-E30E6DF69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244EA-2314-416C-B9AA-C4513729D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5C941-8EFB-44EB-8A48-E4139B92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5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4D749-B4AD-4D06-B783-BC087A6DA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097F1B-19BB-407C-976E-A7F03DF9B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AC9EA-290E-4E7A-A3C3-09F343EC7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6098-7321-4951-8131-E38A2F96185C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BFB0F-5BF7-47F7-959D-A7D2A5E36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93274-3CAE-4D47-8669-40C35E76A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5C941-8EFB-44EB-8A48-E4139B92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74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289E55-A777-4F29-9821-8F57715908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67AA18-4514-47B0-9CF4-81E039CBA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88BAF-19DF-499C-9F54-25DC23635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6098-7321-4951-8131-E38A2F96185C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506D0-E4C1-4B79-9E44-5C90CF4C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965F2-D1CA-4707-A782-C2788A736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5C941-8EFB-44EB-8A48-E4139B92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50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C07E8-1178-41F4-9F67-D8CA2B7B1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586CE-01E1-4994-8079-1075605B3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62BDD-BF29-48A1-B12A-11A05D566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6098-7321-4951-8131-E38A2F96185C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EF1CA-8452-4354-B610-79E71E455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F591E-CD5F-48C5-9CF5-D7CE46EDD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5C941-8EFB-44EB-8A48-E4139B92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6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1FAD3-32D4-4B7A-A69D-1D464B312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A019C-BE8B-4FCE-B863-A6803B704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B1D16-AFF1-45B9-94F9-7EDDA3761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6098-7321-4951-8131-E38A2F96185C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1350A-0B0C-4840-8DC1-501AE5045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09670-4EDE-48D9-8001-1B98FC0D7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5C941-8EFB-44EB-8A48-E4139B92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65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CC1CB-7E6F-49D1-9CB8-35F95B4D0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05490-1BDB-40C6-99EF-9954F0B64E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F9913-52D1-4B76-98E2-29351A2EB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99C81-E347-4416-9415-249097FC6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6098-7321-4951-8131-E38A2F96185C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FAE7E-4298-45F9-B511-2026F070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36ACAF-BDD6-4396-9077-C9B263CE4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5C941-8EFB-44EB-8A48-E4139B92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89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8D5A-3F89-47B5-8D92-846B04F63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23ACB-C1A0-45CD-AF4D-C31F2E485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DFA9A-19C7-46F2-8AC5-CD5D04FC3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4AC95-913A-4536-8C10-B9A362F517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2829A1-5239-4D0C-A994-5C12907EF1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C43884-CCB2-4A1C-9B51-5E54492BE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6098-7321-4951-8131-E38A2F96185C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C7DB7-7471-4CC5-9D71-C60C74F62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70B48C-72E4-42B7-A33E-E158E337E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5C941-8EFB-44EB-8A48-E4139B92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33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B0FC5-AB60-4B02-8635-C9352844A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3B080F-6BBA-4E49-A275-39C9FFC33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6098-7321-4951-8131-E38A2F96185C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5FDE7-1098-4063-9A78-5A4CEDF75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18CDF7-3C54-4B46-8CAC-A32F93F35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5C941-8EFB-44EB-8A48-E4139B92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56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C776A6-F7DF-46F0-86C3-669E8EB82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6098-7321-4951-8131-E38A2F96185C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A86E89-75E6-4646-A430-4F0D46E07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886AF-39DC-4F2A-A589-1B08718DB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5C941-8EFB-44EB-8A48-E4139B92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1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85BE0-DFAA-482D-BCC6-EB220D3E3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F7896-2B1F-423C-B1CE-16E60AD6C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48E38-F846-4C85-9699-C6374CDDC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9075D-D5D5-4EAE-87E7-35BF9AACF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6098-7321-4951-8131-E38A2F96185C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299CB-A9C2-4937-9FAC-2BE8F25F3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DCBAB-BA10-4D98-858C-8CDD7A657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5C941-8EFB-44EB-8A48-E4139B92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4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370AD-B82F-4C6B-8AF7-11F7FF666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EA2B0A-D5C5-4867-9516-7F17309AF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7EEBCB-9D09-493D-8445-E114672C1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F08A6-C5B2-4A3B-8C78-0049ADF5D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6098-7321-4951-8131-E38A2F96185C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FF030-64A0-4AEE-9C5A-C41DEBD9A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AFBA7-CD94-4012-A2A1-EFA2EEF69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5C941-8EFB-44EB-8A48-E4139B92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4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97AEC1-F60D-4AC7-8D6F-B8B9EA856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AAD2F-E66D-413D-BB94-0B90D61E2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1FC4A-9331-4AE9-8F43-D7CFC58C74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E6098-7321-4951-8131-E38A2F96185C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B16F0-0EFD-433F-AB14-FE47D0512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060C4-E745-4E46-867C-1AC9EADF85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5C941-8EFB-44EB-8A48-E4139B92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14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nn.cs.utexas.edu/downloads/papers/stanley.ec02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lab.com/lucasrthompson/Sonic-Bot-In-OpenAI-and-NEAT" TargetMode="External"/><Relationship Id="rId4" Type="http://schemas.openxmlformats.org/officeDocument/2006/relationships/hyperlink" Target="https://neat-python.readthedocs.io/en/latest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lucasrthompson/Sonic-Bot-In-OpenAI-and-NEA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mcmeen/novus-retro.git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jnmcmeen@northeaststate.edu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E4459F-AF8A-42C8-AF13-88619E2C444B}"/>
              </a:ext>
            </a:extLst>
          </p:cNvPr>
          <p:cNvSpPr txBox="1"/>
          <p:nvPr/>
        </p:nvSpPr>
        <p:spPr>
          <a:xfrm>
            <a:off x="5388075" y="3429000"/>
            <a:ext cx="65876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John McMeen</a:t>
            </a:r>
          </a:p>
          <a:p>
            <a:r>
              <a:rPr lang="en-US" sz="2800" dirty="0"/>
              <a:t>Computer and Information Sciences</a:t>
            </a:r>
          </a:p>
          <a:p>
            <a:r>
              <a:rPr lang="en-US" sz="2800" dirty="0"/>
              <a:t>Northeast State Community College</a:t>
            </a:r>
          </a:p>
        </p:txBody>
      </p:sp>
    </p:spTree>
    <p:extLst>
      <p:ext uri="{BB962C8B-B14F-4D97-AF65-F5344CB8AC3E}">
        <p14:creationId xmlns:p14="http://schemas.microsoft.com/office/powerpoint/2010/main" val="36497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2119B-C84C-4FE0-9D91-6657F88E9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11658-19DE-474D-BBA2-7A6AD1D56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Evolving Neural Networks through Augmenting Topologies - </a:t>
            </a:r>
            <a:r>
              <a:rPr lang="en-US" dirty="0">
                <a:hlinkClick r:id="rId3"/>
              </a:rPr>
              <a:t>http://nn.cs.utexas.edu/downloads/papers/stanley.ec02.pdf</a:t>
            </a:r>
            <a:endParaRPr lang="en-US" dirty="0"/>
          </a:p>
          <a:p>
            <a:endParaRPr lang="en-US" dirty="0"/>
          </a:p>
          <a:p>
            <a:r>
              <a:rPr lang="en-US" dirty="0"/>
              <a:t>NEAT-Python - </a:t>
            </a:r>
            <a:r>
              <a:rPr lang="en-US" dirty="0">
                <a:hlinkClick r:id="rId4"/>
              </a:rPr>
              <a:t>https://neat-python.readthedocs.io/en/latest/</a:t>
            </a:r>
            <a:endParaRPr lang="en-US" dirty="0"/>
          </a:p>
          <a:p>
            <a:endParaRPr lang="en-US" dirty="0"/>
          </a:p>
          <a:p>
            <a:r>
              <a:rPr lang="en-US" dirty="0"/>
              <a:t>Lucas Thompson Sonic Bot - </a:t>
            </a:r>
            <a:r>
              <a:rPr lang="en-US" dirty="0">
                <a:hlinkClick r:id="rId5"/>
              </a:rPr>
              <a:t>https://gitlab.com/lucasrthompson/Sonic-Bot-In-OpenAI-and-NEAT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351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FBD03-20CF-4F45-B898-2FEBAD62A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86CC5-57D5-4DF6-AD87-1FAF3D39F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Machine Learning</a:t>
            </a:r>
          </a:p>
          <a:p>
            <a:r>
              <a:rPr lang="en-US" sz="4000" dirty="0"/>
              <a:t>Why Retro Games?</a:t>
            </a:r>
          </a:p>
          <a:p>
            <a:r>
              <a:rPr lang="en-US" sz="4000" dirty="0"/>
              <a:t>Open AI Gym Retro</a:t>
            </a:r>
          </a:p>
          <a:p>
            <a:r>
              <a:rPr lang="en-US" sz="4000" dirty="0"/>
              <a:t>NEAT</a:t>
            </a:r>
          </a:p>
          <a:p>
            <a:r>
              <a:rPr lang="en-US" sz="4000" dirty="0"/>
              <a:t>Code Review</a:t>
            </a:r>
          </a:p>
        </p:txBody>
      </p:sp>
    </p:spTree>
    <p:extLst>
      <p:ext uri="{BB962C8B-B14F-4D97-AF65-F5344CB8AC3E}">
        <p14:creationId xmlns:p14="http://schemas.microsoft.com/office/powerpoint/2010/main" val="2817427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2A1EE-F4A7-4632-B0E5-7306959EA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5EE12-D5F4-4C0B-8526-9FD339612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algorithms that learn through experience</a:t>
            </a:r>
          </a:p>
          <a:p>
            <a:endParaRPr lang="en-US" dirty="0"/>
          </a:p>
          <a:p>
            <a:r>
              <a:rPr lang="en-US" dirty="0"/>
              <a:t>Artificial intelligence</a:t>
            </a:r>
          </a:p>
          <a:p>
            <a:endParaRPr lang="en-US" dirty="0"/>
          </a:p>
          <a:p>
            <a:r>
              <a:rPr lang="en-US" dirty="0"/>
              <a:t>Model data through training or sample data</a:t>
            </a:r>
          </a:p>
          <a:p>
            <a:endParaRPr lang="en-US" dirty="0"/>
          </a:p>
          <a:p>
            <a:r>
              <a:rPr lang="en-US" dirty="0"/>
              <a:t>Supervised, unsupervised, 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31978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16D5C-D81C-4DB7-81B7-42E99426A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Retro Games?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8B6F5-54F0-4B14-BED2-8D1CEECBB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existing problems</a:t>
            </a:r>
          </a:p>
          <a:p>
            <a:endParaRPr lang="en-US" dirty="0"/>
          </a:p>
          <a:p>
            <a:r>
              <a:rPr lang="en-US" dirty="0"/>
              <a:t>Created without bias</a:t>
            </a:r>
          </a:p>
          <a:p>
            <a:endParaRPr lang="en-US" dirty="0"/>
          </a:p>
          <a:p>
            <a:r>
              <a:rPr lang="en-US" dirty="0"/>
              <a:t>Simple decision-based mechanisms</a:t>
            </a:r>
          </a:p>
          <a:p>
            <a:endParaRPr lang="en-US" dirty="0"/>
          </a:p>
          <a:p>
            <a:r>
              <a:rPr lang="en-US" dirty="0"/>
              <a:t>ALL YOUR FUN ARE BELONG TO US!</a:t>
            </a:r>
          </a:p>
        </p:txBody>
      </p:sp>
    </p:spTree>
    <p:extLst>
      <p:ext uri="{BB962C8B-B14F-4D97-AF65-F5344CB8AC3E}">
        <p14:creationId xmlns:p14="http://schemas.microsoft.com/office/powerpoint/2010/main" val="2149190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BBBDF-F5CC-4E67-A9CD-32166C998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Open AI Gym Retro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38E05-6668-4530-BEC0-73202D3FF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source, many existing game integrations</a:t>
            </a:r>
          </a:p>
          <a:p>
            <a:endParaRPr lang="en-US" dirty="0"/>
          </a:p>
          <a:p>
            <a:r>
              <a:rPr lang="en-US" dirty="0"/>
              <a:t>Creates emulated game environment with game loop</a:t>
            </a:r>
          </a:p>
          <a:p>
            <a:endParaRPr lang="en-US" dirty="0"/>
          </a:p>
          <a:p>
            <a:r>
              <a:rPr lang="en-US" dirty="0"/>
              <a:t>Adds functionality to examine emulator RAM (memory)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40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EDBD6-1142-4441-AE33-48F513723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16EB5-B11D-496E-97F3-230D0F27D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Neuroevolution</a:t>
            </a:r>
            <a:r>
              <a:rPr lang="en-US" dirty="0"/>
              <a:t> of augmenting topologies</a:t>
            </a:r>
          </a:p>
          <a:p>
            <a:endParaRPr lang="en-US" dirty="0"/>
          </a:p>
          <a:p>
            <a:r>
              <a:rPr lang="en-US" dirty="0"/>
              <a:t>Genetic algorithm which evolves neural network structure</a:t>
            </a:r>
          </a:p>
          <a:p>
            <a:endParaRPr lang="en-US" dirty="0"/>
          </a:p>
          <a:p>
            <a:r>
              <a:rPr lang="en-US" dirty="0"/>
              <a:t>Dr. Ken Stanley in 2002 while at The University of Texas at Austin</a:t>
            </a:r>
          </a:p>
          <a:p>
            <a:endParaRPr lang="en-US" dirty="0"/>
          </a:p>
          <a:p>
            <a:r>
              <a:rPr lang="en-US" dirty="0"/>
              <a:t>NEAT Python</a:t>
            </a:r>
          </a:p>
        </p:txBody>
      </p:sp>
    </p:spTree>
    <p:extLst>
      <p:ext uri="{BB962C8B-B14F-4D97-AF65-F5344CB8AC3E}">
        <p14:creationId xmlns:p14="http://schemas.microsoft.com/office/powerpoint/2010/main" val="4250619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54055-BB95-4F7D-9822-09EBA56A2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6B5B8-28FC-4452-B479-CA074308C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Originally released by Lucas Thompson</a:t>
            </a:r>
          </a:p>
          <a:p>
            <a:pPr lvl="1"/>
            <a:r>
              <a:rPr lang="en-US" dirty="0">
                <a:hlinkClick r:id="rId3"/>
              </a:rPr>
              <a:t>https://www.youtube.com/playlist?list=PLTWFMbPFsvz3CeozHfeuJIXWAJMkPtAdS</a:t>
            </a:r>
          </a:p>
          <a:p>
            <a:pPr lvl="1"/>
            <a:r>
              <a:rPr lang="en-US" dirty="0">
                <a:hlinkClick r:id="rId3"/>
              </a:rPr>
              <a:t>https://gitlab.com/lucasrthompson/Sonic-Bot-In-OpenAI-and-NEAT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Cleaned up and documented</a:t>
            </a:r>
          </a:p>
          <a:p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https://github.com/jmcmeen/novus-retro.git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46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AC66C-D892-46B4-8300-795E09522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999"/>
            <a:ext cx="10515600" cy="1325563"/>
          </a:xfrm>
        </p:spPr>
        <p:txBody>
          <a:bodyPr/>
          <a:lstStyle/>
          <a:p>
            <a:r>
              <a:rPr lang="en-US" b="1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B97CD-8E21-4099-A048-8C0E12F48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trike="sngStrike" dirty="0"/>
              <a:t>Northeast State Technologies Division Data Center Integration</a:t>
            </a:r>
          </a:p>
          <a:p>
            <a:endParaRPr lang="en-US" dirty="0"/>
          </a:p>
          <a:p>
            <a:r>
              <a:rPr lang="en-US" dirty="0"/>
              <a:t>Adapt existing work to all games in personal Sega ROM Library</a:t>
            </a:r>
          </a:p>
          <a:p>
            <a:endParaRPr lang="en-US" dirty="0"/>
          </a:p>
          <a:p>
            <a:r>
              <a:rPr lang="en-US" dirty="0"/>
              <a:t>Develop new integrations for Open AI Gym Retro</a:t>
            </a:r>
          </a:p>
          <a:p>
            <a:endParaRPr lang="en-US" dirty="0"/>
          </a:p>
          <a:p>
            <a:r>
              <a:rPr lang="en-US" dirty="0"/>
              <a:t>Host in house AI competitions</a:t>
            </a:r>
          </a:p>
          <a:p>
            <a:endParaRPr lang="en-US" dirty="0"/>
          </a:p>
          <a:p>
            <a:r>
              <a:rPr lang="en-US" dirty="0"/>
              <a:t>Create simulation editor GUI</a:t>
            </a:r>
          </a:p>
        </p:txBody>
      </p:sp>
    </p:spTree>
    <p:extLst>
      <p:ext uri="{BB962C8B-B14F-4D97-AF65-F5344CB8AC3E}">
        <p14:creationId xmlns:p14="http://schemas.microsoft.com/office/powerpoint/2010/main" val="4109917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0E0E-E97D-4525-B92D-6216DA96C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EEB87-3C6C-4385-8688-5AF7BF689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jnmcmeen@northeaststate.edu</a:t>
            </a:r>
            <a:endParaRPr lang="en-US" dirty="0"/>
          </a:p>
          <a:p>
            <a:endParaRPr lang="en-US" dirty="0"/>
          </a:p>
          <a:p>
            <a:r>
              <a:rPr lang="en-US" dirty="0"/>
              <a:t>Find Me in Lab T243! Northeast State Technologies Building</a:t>
            </a:r>
          </a:p>
          <a:p>
            <a:endParaRPr lang="en-US" dirty="0"/>
          </a:p>
          <a:p>
            <a:r>
              <a:rPr lang="en-US" dirty="0"/>
              <a:t>Cave/Office: T219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831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282</Words>
  <Application>Microsoft Office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Overview</vt:lpstr>
      <vt:lpstr>Machine Learning</vt:lpstr>
      <vt:lpstr>Why Retro Games?</vt:lpstr>
      <vt:lpstr>Open AI Gym Retro</vt:lpstr>
      <vt:lpstr>NEAT</vt:lpstr>
      <vt:lpstr>Code Review</vt:lpstr>
      <vt:lpstr>Future Work</vt:lpstr>
      <vt:lpstr>Questions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McMeen</dc:creator>
  <cp:lastModifiedBy>McMeen, John N.</cp:lastModifiedBy>
  <cp:revision>34</cp:revision>
  <dcterms:created xsi:type="dcterms:W3CDTF">2021-02-04T00:54:39Z</dcterms:created>
  <dcterms:modified xsi:type="dcterms:W3CDTF">2022-01-25T02:57:47Z</dcterms:modified>
</cp:coreProperties>
</file>