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 smtClean="0">
                <a:solidFill>
                  <a:schemeClr val="bg1"/>
                </a:solidFill>
                <a:cs typeface="Palanquin bold" panose="020B0004020203020204" pitchFamily="34" charset="0"/>
              </a:rPr>
              <a:t>Introducción </a:t>
            </a:r>
            <a:r>
              <a:rPr lang="es-GT" sz="3200" spc="-150" dirty="0">
                <a:solidFill>
                  <a:schemeClr val="bg1"/>
                </a:solidFill>
                <a:cs typeface="Palanquin bold" panose="020B0004020203020204" pitchFamily="34" charset="0"/>
              </a:rPr>
              <a:t>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cs typeface="Palanquin bold" panose="020B0004020203020204" pitchFamily="34" charset="0"/>
              </a:rPr>
              <a:t>Desafío 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Mauricio Conedera</a:t>
            </a:r>
            <a:endParaRPr lang="es-GT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Semana 1</a:t>
            </a:r>
            <a:endParaRPr lang="es-GT" dirty="0"/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22392" y="4845830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La importancia del</a:t>
            </a:r>
            <a:endParaRPr lang="es-GT" dirty="0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La importancia de saber </a:t>
            </a:r>
            <a:endParaRPr lang="es-GT" dirty="0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cs typeface="Palanquin bold" panose="020B0004020203020204" pitchFamily="34" charset="0"/>
              </a:rPr>
              <a:t>¿Qué dudas quedan?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23257" y="5624796"/>
            <a:ext cx="2668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La importancia del método de </a:t>
            </a:r>
            <a:r>
              <a:rPr lang="es-GT" dirty="0" err="1" smtClean="0"/>
              <a:t>polya</a:t>
            </a:r>
            <a:endParaRPr lang="es-GT" dirty="0"/>
          </a:p>
        </p:txBody>
      </p:sp>
      <p:sp>
        <p:nvSpPr>
          <p:cNvPr id="3" name="TextBox 2"/>
          <p:cNvSpPr txBox="1"/>
          <p:nvPr/>
        </p:nvSpPr>
        <p:spPr>
          <a:xfrm>
            <a:off x="5034089" y="5532582"/>
            <a:ext cx="2527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La importancia de saber metódicamente resolver problemas</a:t>
            </a:r>
            <a:endParaRPr lang="es-GT" dirty="0"/>
          </a:p>
        </p:txBody>
      </p:sp>
      <p:sp>
        <p:nvSpPr>
          <p:cNvPr id="5" name="TextBox 4"/>
          <p:cNvSpPr txBox="1"/>
          <p:nvPr/>
        </p:nvSpPr>
        <p:spPr>
          <a:xfrm>
            <a:off x="8923895" y="5448473"/>
            <a:ext cx="2561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Existen otras metodologías de solución de problemas?</a:t>
            </a:r>
            <a:endParaRPr lang="es-GT" dirty="0"/>
          </a:p>
        </p:txBody>
      </p:sp>
      <p:sp>
        <p:nvSpPr>
          <p:cNvPr id="6" name="Multiply 5"/>
          <p:cNvSpPr/>
          <p:nvPr/>
        </p:nvSpPr>
        <p:spPr>
          <a:xfrm>
            <a:off x="8667320" y="3393620"/>
            <a:ext cx="898309" cy="1129051"/>
          </a:xfrm>
          <a:prstGeom prst="mathMultiply">
            <a:avLst/>
          </a:prstGeom>
          <a:solidFill>
            <a:schemeClr val="bg1">
              <a:lumMod val="85000"/>
              <a:alpha val="38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103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Conedera, Mauricio</cp:lastModifiedBy>
  <cp:revision>3</cp:revision>
  <dcterms:created xsi:type="dcterms:W3CDTF">2022-06-15T21:33:47Z</dcterms:created>
  <dcterms:modified xsi:type="dcterms:W3CDTF">2022-11-13T08:50:26Z</dcterms:modified>
</cp:coreProperties>
</file>