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10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82255" y="5585137"/>
            <a:ext cx="22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Identificar patrones </a:t>
            </a:r>
          </a:p>
          <a:p>
            <a:r>
              <a:rPr lang="es-GT" dirty="0" smtClean="0"/>
              <a:t>Clases y objetos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Cómo las computadoras leen el código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Profundizar en objetos orientados a código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7</cp:revision>
  <dcterms:created xsi:type="dcterms:W3CDTF">2022-06-15T21:33:47Z</dcterms:created>
  <dcterms:modified xsi:type="dcterms:W3CDTF">2022-11-13T14:09:55Z</dcterms:modified>
</cp:coreProperties>
</file>