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</a:t>
            </a:r>
            <a:r>
              <a:rPr lang="es-GT" dirty="0" smtClean="0"/>
              <a:t>13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10836172" y="3384242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093300" y="5412851"/>
            <a:ext cx="228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Usabilidad, Reglas de </a:t>
            </a:r>
            <a:r>
              <a:rPr lang="es-GT" dirty="0" err="1" smtClean="0"/>
              <a:t>Nielsen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4749735" y="5439645"/>
            <a:ext cx="3011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El enfoque de poder programar con un enfoque orientado al cliente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Existen otras metodologías similares a la de </a:t>
            </a:r>
            <a:r>
              <a:rPr lang="es-GT" dirty="0" err="1" smtClean="0"/>
              <a:t>Nielsen</a:t>
            </a:r>
            <a:r>
              <a:rPr lang="es-GT" dirty="0" smtClean="0"/>
              <a:t>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7</cp:revision>
  <dcterms:created xsi:type="dcterms:W3CDTF">2022-06-15T21:33:47Z</dcterms:created>
  <dcterms:modified xsi:type="dcterms:W3CDTF">2022-11-13T14:24:25Z</dcterms:modified>
</cp:coreProperties>
</file>