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  <a:endParaRPr lang="es-GT" sz="3200" spc="-150" dirty="0">
              <a:solidFill>
                <a:schemeClr val="bg1"/>
              </a:solidFill>
              <a:cs typeface="Palanquin bold" panose="020B0004020203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</a:t>
            </a:r>
            <a:r>
              <a:rPr lang="es-GT" dirty="0" smtClean="0"/>
              <a:t>2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La lógica booleana</a:t>
            </a:r>
            <a:endParaRPr lang="es-GT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82255" y="5874327"/>
            <a:ext cx="19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Los operadores lógicos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281666" y="5536730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Son la base para el pensamiento computacional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8742399" y="5637262"/>
            <a:ext cx="248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Varían de lenguaje a lenguaje?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4</cp:revision>
  <dcterms:created xsi:type="dcterms:W3CDTF">2022-06-15T21:33:47Z</dcterms:created>
  <dcterms:modified xsi:type="dcterms:W3CDTF">2022-11-13T08:52:40Z</dcterms:modified>
</cp:coreProperties>
</file>