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mtClean="0"/>
              <a:t>Semana </a:t>
            </a:r>
            <a:r>
              <a:rPr lang="es-GT" smtClean="0"/>
              <a:t>5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18109" y="5544597"/>
            <a:ext cx="2286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Los defectos y errores que podrían darse al programar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262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Como evitar y/o abordar problemas al momento de programar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Existe alg</a:t>
            </a:r>
            <a:r>
              <a:rPr lang="es-GT" dirty="0" smtClean="0"/>
              <a:t>ún programa que revise código?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5</cp:revision>
  <dcterms:created xsi:type="dcterms:W3CDTF">2022-06-15T21:33:47Z</dcterms:created>
  <dcterms:modified xsi:type="dcterms:W3CDTF">2022-11-13T09:01:09Z</dcterms:modified>
</cp:coreProperties>
</file>