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6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8667320" y="3393620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131098" y="5326844"/>
            <a:ext cx="228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Resolver problemas </a:t>
            </a:r>
            <a:r>
              <a:rPr lang="es-GT" dirty="0"/>
              <a:t>sistemáticamente, </a:t>
            </a:r>
            <a:r>
              <a:rPr lang="es-GT" dirty="0" smtClean="0"/>
              <a:t>Utilidad </a:t>
            </a:r>
            <a:r>
              <a:rPr lang="es-GT" dirty="0"/>
              <a:t>de la notación Big O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026273" y="5377826"/>
            <a:ext cx="275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Como poder de forma ordenada por abordar un </a:t>
            </a:r>
            <a:r>
              <a:rPr lang="es-GT" dirty="0" smtClean="0"/>
              <a:t>problema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Podría </a:t>
            </a:r>
            <a:r>
              <a:rPr lang="es-GT" smtClean="0"/>
              <a:t>una metodología </a:t>
            </a:r>
            <a:r>
              <a:rPr lang="es-GT" dirty="0" smtClean="0"/>
              <a:t>ser restrictiva en algún punto en cuanto a creatividad?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6</cp:revision>
  <dcterms:created xsi:type="dcterms:W3CDTF">2022-06-15T21:33:47Z</dcterms:created>
  <dcterms:modified xsi:type="dcterms:W3CDTF">2022-11-13T13:42:08Z</dcterms:modified>
</cp:coreProperties>
</file>