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mtClean="0"/>
              <a:t>Semana 7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10766843" y="3348766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668278" y="5508454"/>
            <a:ext cx="314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Operadores de asignación, aritméticos</a:t>
            </a:r>
            <a:r>
              <a:rPr lang="es-GT" dirty="0"/>
              <a:t> </a:t>
            </a:r>
            <a:r>
              <a:rPr lang="es-GT" dirty="0" smtClean="0"/>
              <a:t>y</a:t>
            </a:r>
            <a:r>
              <a:rPr lang="es-GT" dirty="0" smtClean="0"/>
              <a:t> relacionales en C#</a:t>
            </a:r>
          </a:p>
          <a:p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19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Desarrollo en la práctica del uso de un lenguaje de programación 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Cómo realizar operaciones donde se necesite guardar más de </a:t>
            </a:r>
            <a:r>
              <a:rPr lang="es-GT" smtClean="0"/>
              <a:t>un número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7</cp:revision>
  <dcterms:created xsi:type="dcterms:W3CDTF">2022-06-15T21:33:47Z</dcterms:created>
  <dcterms:modified xsi:type="dcterms:W3CDTF">2022-11-13T13:54:38Z</dcterms:modified>
</cp:coreProperties>
</file>