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mtClean="0"/>
              <a:t>Semana </a:t>
            </a:r>
            <a:r>
              <a:rPr lang="es-GT"/>
              <a:t>9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10836172" y="3291339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82255" y="5837382"/>
            <a:ext cx="22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 smtClean="0"/>
              <a:t>Ambito</a:t>
            </a:r>
            <a:r>
              <a:rPr lang="es-GT" dirty="0" smtClean="0"/>
              <a:t> de variables, Windows </a:t>
            </a:r>
            <a:r>
              <a:rPr lang="es-GT" dirty="0" err="1" smtClean="0"/>
              <a:t>Form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Aplicar programación a un ambiente más gráfico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Profundizar en la sobrecarga de métodos (funciones)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7</cp:revision>
  <dcterms:created xsi:type="dcterms:W3CDTF">2022-06-15T21:33:47Z</dcterms:created>
  <dcterms:modified xsi:type="dcterms:W3CDTF">2022-11-13T14:03:40Z</dcterms:modified>
</cp:coreProperties>
</file>