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</a:t>
            </a:r>
            <a:r>
              <a:rPr lang="es-GT" dirty="0" smtClean="0"/>
              <a:t>3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2255" y="5837382"/>
            <a:ext cx="22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Resolver problemas sistemáticamente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Como poder de forma ordenada por abordar un problema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Podría </a:t>
            </a:r>
            <a:r>
              <a:rPr lang="es-GT" smtClean="0"/>
              <a:t>una metodología </a:t>
            </a:r>
            <a:r>
              <a:rPr lang="es-GT" dirty="0" smtClean="0"/>
              <a:t>ser restrictiva en algún punto en cuanto a creatividad?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4</cp:revision>
  <dcterms:created xsi:type="dcterms:W3CDTF">2022-06-15T21:33:47Z</dcterms:created>
  <dcterms:modified xsi:type="dcterms:W3CDTF">2022-11-13T08:55:14Z</dcterms:modified>
</cp:coreProperties>
</file>