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6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4B0942-C4D0-467C-BAEE-63B7B60B027A}" type="doc">
      <dgm:prSet loTypeId="urn:microsoft.com/office/officeart/2011/layout/HexagonRadial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37EC1C4-3486-4CC2-8374-5EACE63D6758}">
      <dgm:prSet phldrT="[Text]"/>
      <dgm:spPr/>
      <dgm:t>
        <a:bodyPr/>
        <a:lstStyle/>
        <a:p>
          <a:r>
            <a:rPr lang="en-US" dirty="0" err="1" smtClean="0"/>
            <a:t>Método</a:t>
          </a:r>
          <a:r>
            <a:rPr lang="en-US" dirty="0" smtClean="0"/>
            <a:t> de </a:t>
          </a:r>
          <a:r>
            <a:rPr lang="en-US" dirty="0" err="1" smtClean="0"/>
            <a:t>Polya</a:t>
          </a:r>
          <a:endParaRPr lang="en-US" dirty="0"/>
        </a:p>
      </dgm:t>
    </dgm:pt>
    <dgm:pt modelId="{21E793D4-AE6C-4306-A514-4605F713F724}" type="parTrans" cxnId="{02BE62A9-BDFE-4282-83D0-EDE612D36C8C}">
      <dgm:prSet/>
      <dgm:spPr/>
      <dgm:t>
        <a:bodyPr/>
        <a:lstStyle/>
        <a:p>
          <a:endParaRPr lang="en-US"/>
        </a:p>
      </dgm:t>
    </dgm:pt>
    <dgm:pt modelId="{684B04FB-06FC-4815-9587-B461EB497600}" type="sibTrans" cxnId="{02BE62A9-BDFE-4282-83D0-EDE612D36C8C}">
      <dgm:prSet/>
      <dgm:spPr/>
      <dgm:t>
        <a:bodyPr/>
        <a:lstStyle/>
        <a:p>
          <a:endParaRPr lang="en-US"/>
        </a:p>
      </dgm:t>
    </dgm:pt>
    <dgm:pt modelId="{32D88BA4-9991-47F5-B98D-728BF8D4510B}">
      <dgm:prSet phldrT="[Text]"/>
      <dgm:spPr/>
      <dgm:t>
        <a:bodyPr/>
        <a:lstStyle/>
        <a:p>
          <a:r>
            <a:rPr lang="en-US" dirty="0" err="1" smtClean="0"/>
            <a:t>Revisar</a:t>
          </a:r>
          <a:r>
            <a:rPr lang="en-US" dirty="0" smtClean="0"/>
            <a:t> y </a:t>
          </a:r>
          <a:r>
            <a:rPr lang="en-US" dirty="0" err="1" smtClean="0"/>
            <a:t>verificar</a:t>
          </a:r>
          <a:r>
            <a:rPr lang="en-US" dirty="0" smtClean="0"/>
            <a:t> </a:t>
          </a:r>
          <a:r>
            <a:rPr lang="en-US" dirty="0" err="1" smtClean="0"/>
            <a:t>solución</a:t>
          </a:r>
          <a:r>
            <a:rPr lang="en-US" dirty="0" smtClean="0"/>
            <a:t> </a:t>
          </a:r>
          <a:endParaRPr lang="en-US" dirty="0"/>
        </a:p>
      </dgm:t>
    </dgm:pt>
    <dgm:pt modelId="{A93F887A-8539-4DAC-903C-9D0F24620C7B}" type="parTrans" cxnId="{53DEAFC2-FC51-4A12-B437-26A51404DD61}">
      <dgm:prSet/>
      <dgm:spPr/>
      <dgm:t>
        <a:bodyPr/>
        <a:lstStyle/>
        <a:p>
          <a:endParaRPr lang="en-US"/>
        </a:p>
      </dgm:t>
    </dgm:pt>
    <dgm:pt modelId="{192BFDCD-A615-41FB-8B74-61F199AADBBF}" type="sibTrans" cxnId="{53DEAFC2-FC51-4A12-B437-26A51404DD61}">
      <dgm:prSet/>
      <dgm:spPr/>
      <dgm:t>
        <a:bodyPr/>
        <a:lstStyle/>
        <a:p>
          <a:endParaRPr lang="en-US"/>
        </a:p>
      </dgm:t>
    </dgm:pt>
    <dgm:pt modelId="{3C907875-0542-4CCD-BB3D-D1954A114B70}">
      <dgm:prSet phldrT="[Text]"/>
      <dgm:spPr/>
      <dgm:t>
        <a:bodyPr/>
        <a:lstStyle/>
        <a:p>
          <a:r>
            <a:rPr lang="en-US" dirty="0" err="1" smtClean="0"/>
            <a:t>Comprender</a:t>
          </a:r>
          <a:r>
            <a:rPr lang="en-US" dirty="0" smtClean="0"/>
            <a:t> </a:t>
          </a:r>
          <a:r>
            <a:rPr lang="en-US" dirty="0" err="1" smtClean="0"/>
            <a:t>problema</a:t>
          </a:r>
          <a:endParaRPr lang="en-US" dirty="0"/>
        </a:p>
      </dgm:t>
    </dgm:pt>
    <dgm:pt modelId="{74E26CC3-57FD-4188-8573-E8640611D583}" type="parTrans" cxnId="{4F8E23B2-2316-4B5A-A5DB-CC8B6DFE45DF}">
      <dgm:prSet/>
      <dgm:spPr/>
      <dgm:t>
        <a:bodyPr/>
        <a:lstStyle/>
        <a:p>
          <a:endParaRPr lang="en-US"/>
        </a:p>
      </dgm:t>
    </dgm:pt>
    <dgm:pt modelId="{5972BE0D-8E62-4F94-8E1D-DD187AB14637}" type="sibTrans" cxnId="{4F8E23B2-2316-4B5A-A5DB-CC8B6DFE45DF}">
      <dgm:prSet/>
      <dgm:spPr/>
      <dgm:t>
        <a:bodyPr/>
        <a:lstStyle/>
        <a:p>
          <a:endParaRPr lang="en-US"/>
        </a:p>
      </dgm:t>
    </dgm:pt>
    <dgm:pt modelId="{74FE6E9B-FAC5-42FF-B4E8-ED7A9F74D663}">
      <dgm:prSet phldrT="[Text]"/>
      <dgm:spPr/>
      <dgm:t>
        <a:bodyPr/>
        <a:lstStyle/>
        <a:p>
          <a:r>
            <a:rPr lang="en-US" dirty="0" err="1" smtClean="0"/>
            <a:t>Elaborar</a:t>
          </a:r>
          <a:r>
            <a:rPr lang="en-US" dirty="0" smtClean="0"/>
            <a:t> Plan</a:t>
          </a:r>
          <a:endParaRPr lang="en-US" dirty="0"/>
        </a:p>
      </dgm:t>
    </dgm:pt>
    <dgm:pt modelId="{5F6BAD14-23D0-42DA-B72C-EC433FCB36C1}" type="parTrans" cxnId="{46718051-3EEA-432E-A67E-6A34F68EB9A8}">
      <dgm:prSet/>
      <dgm:spPr/>
      <dgm:t>
        <a:bodyPr/>
        <a:lstStyle/>
        <a:p>
          <a:endParaRPr lang="en-US"/>
        </a:p>
      </dgm:t>
    </dgm:pt>
    <dgm:pt modelId="{8846E20F-083D-4157-AAEB-18C010F4538D}" type="sibTrans" cxnId="{46718051-3EEA-432E-A67E-6A34F68EB9A8}">
      <dgm:prSet/>
      <dgm:spPr/>
      <dgm:t>
        <a:bodyPr/>
        <a:lstStyle/>
        <a:p>
          <a:endParaRPr lang="en-US"/>
        </a:p>
      </dgm:t>
    </dgm:pt>
    <dgm:pt modelId="{17D6DDE2-ED1D-43DC-92E7-AEFF30E91DEF}">
      <dgm:prSet phldrT="[Text]"/>
      <dgm:spPr/>
      <dgm:t>
        <a:bodyPr/>
        <a:lstStyle/>
        <a:p>
          <a:r>
            <a:rPr lang="en-US" smtClean="0"/>
            <a:t>Ejecutar Plan </a:t>
          </a:r>
          <a:endParaRPr lang="en-US" dirty="0"/>
        </a:p>
      </dgm:t>
    </dgm:pt>
    <dgm:pt modelId="{A4D63244-753E-4BD3-A589-978EEED2AA75}" type="parTrans" cxnId="{FD8FF32E-A5F4-4B3F-96EF-CEEC4D1ECFBA}">
      <dgm:prSet/>
      <dgm:spPr/>
      <dgm:t>
        <a:bodyPr/>
        <a:lstStyle/>
        <a:p>
          <a:endParaRPr lang="en-US"/>
        </a:p>
      </dgm:t>
    </dgm:pt>
    <dgm:pt modelId="{C3A24EEE-0D7D-4CB2-9596-8EEE18866F38}" type="sibTrans" cxnId="{FD8FF32E-A5F4-4B3F-96EF-CEEC4D1ECFBA}">
      <dgm:prSet/>
      <dgm:spPr/>
      <dgm:t>
        <a:bodyPr/>
        <a:lstStyle/>
        <a:p>
          <a:endParaRPr lang="en-US"/>
        </a:p>
      </dgm:t>
    </dgm:pt>
    <dgm:pt modelId="{F36910B9-D010-4315-8A62-051D3016FE1D}" type="pres">
      <dgm:prSet presAssocID="{1F4B0942-C4D0-467C-BAEE-63B7B60B027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DF8785E2-1433-46DC-A62C-CBDFB20F2073}" type="pres">
      <dgm:prSet presAssocID="{F37EC1C4-3486-4CC2-8374-5EACE63D6758}" presName="Parent" presStyleLbl="node0" presStyleIdx="0" presStyleCnt="1" custLinFactNeighborX="1254" custLinFactNeighborY="-725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274C61DC-B3CD-4BB0-B6B2-6F27D1548CBD}" type="pres">
      <dgm:prSet presAssocID="{3C907875-0542-4CCD-BB3D-D1954A114B70}" presName="Accent1" presStyleCnt="0"/>
      <dgm:spPr/>
    </dgm:pt>
    <dgm:pt modelId="{FC0F0394-237E-4E15-863F-CD0B710FBFA5}" type="pres">
      <dgm:prSet presAssocID="{3C907875-0542-4CCD-BB3D-D1954A114B70}" presName="Accent" presStyleLbl="bgShp" presStyleIdx="0" presStyleCnt="4"/>
      <dgm:spPr/>
    </dgm:pt>
    <dgm:pt modelId="{C67FA49A-3868-45D4-9323-888C6A79EDC1}" type="pres">
      <dgm:prSet presAssocID="{3C907875-0542-4CCD-BB3D-D1954A114B70}" presName="Chil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03B888-DB9D-4EA9-952E-070FE04ADCDA}" type="pres">
      <dgm:prSet presAssocID="{74FE6E9B-FAC5-42FF-B4E8-ED7A9F74D663}" presName="Accent2" presStyleCnt="0"/>
      <dgm:spPr/>
    </dgm:pt>
    <dgm:pt modelId="{62DCB8D8-F2FA-48C2-A562-0C873DE370E5}" type="pres">
      <dgm:prSet presAssocID="{74FE6E9B-FAC5-42FF-B4E8-ED7A9F74D663}" presName="Accent" presStyleLbl="bgShp" presStyleIdx="1" presStyleCnt="4"/>
      <dgm:spPr/>
    </dgm:pt>
    <dgm:pt modelId="{2D30C226-4C2B-42DB-B6BA-5FE87A740DA2}" type="pres">
      <dgm:prSet presAssocID="{74FE6E9B-FAC5-42FF-B4E8-ED7A9F74D663}" presName="Chil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D2C397-21A2-43A2-B12F-BC27CEF4FA17}" type="pres">
      <dgm:prSet presAssocID="{17D6DDE2-ED1D-43DC-92E7-AEFF30E91DEF}" presName="Accent3" presStyleCnt="0"/>
      <dgm:spPr/>
    </dgm:pt>
    <dgm:pt modelId="{DB2F1ED0-8E1B-4F33-97D4-949DEF7BCA3A}" type="pres">
      <dgm:prSet presAssocID="{17D6DDE2-ED1D-43DC-92E7-AEFF30E91DEF}" presName="Accent" presStyleLbl="bgShp" presStyleIdx="2" presStyleCnt="4"/>
      <dgm:spPr/>
    </dgm:pt>
    <dgm:pt modelId="{45AB70FA-19D2-4BDF-9288-24D9A42A0C04}" type="pres">
      <dgm:prSet presAssocID="{17D6DDE2-ED1D-43DC-92E7-AEFF30E91DEF}" presName="Chil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BFD7E8-45D7-4265-8BDB-A7731A2125AE}" type="pres">
      <dgm:prSet presAssocID="{32D88BA4-9991-47F5-B98D-728BF8D4510B}" presName="Accent4" presStyleCnt="0"/>
      <dgm:spPr/>
    </dgm:pt>
    <dgm:pt modelId="{25AC134E-6435-4609-A8BD-5C23E76C2A4A}" type="pres">
      <dgm:prSet presAssocID="{32D88BA4-9991-47F5-B98D-728BF8D4510B}" presName="Accent" presStyleLbl="bgShp" presStyleIdx="3" presStyleCnt="4"/>
      <dgm:spPr/>
    </dgm:pt>
    <dgm:pt modelId="{B114D502-3083-4E7B-995A-F4CA3E6629DA}" type="pres">
      <dgm:prSet presAssocID="{32D88BA4-9991-47F5-B98D-728BF8D4510B}" presName="Chil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D8FF32E-A5F4-4B3F-96EF-CEEC4D1ECFBA}" srcId="{F37EC1C4-3486-4CC2-8374-5EACE63D6758}" destId="{17D6DDE2-ED1D-43DC-92E7-AEFF30E91DEF}" srcOrd="2" destOrd="0" parTransId="{A4D63244-753E-4BD3-A589-978EEED2AA75}" sibTransId="{C3A24EEE-0D7D-4CB2-9596-8EEE18866F38}"/>
    <dgm:cxn modelId="{02BE62A9-BDFE-4282-83D0-EDE612D36C8C}" srcId="{1F4B0942-C4D0-467C-BAEE-63B7B60B027A}" destId="{F37EC1C4-3486-4CC2-8374-5EACE63D6758}" srcOrd="0" destOrd="0" parTransId="{21E793D4-AE6C-4306-A514-4605F713F724}" sibTransId="{684B04FB-06FC-4815-9587-B461EB497600}"/>
    <dgm:cxn modelId="{46718051-3EEA-432E-A67E-6A34F68EB9A8}" srcId="{F37EC1C4-3486-4CC2-8374-5EACE63D6758}" destId="{74FE6E9B-FAC5-42FF-B4E8-ED7A9F74D663}" srcOrd="1" destOrd="0" parTransId="{5F6BAD14-23D0-42DA-B72C-EC433FCB36C1}" sibTransId="{8846E20F-083D-4157-AAEB-18C010F4538D}"/>
    <dgm:cxn modelId="{6C75FF61-5F79-4E24-977B-C264846D17B5}" type="presOf" srcId="{F37EC1C4-3486-4CC2-8374-5EACE63D6758}" destId="{DF8785E2-1433-46DC-A62C-CBDFB20F2073}" srcOrd="0" destOrd="0" presId="urn:microsoft.com/office/officeart/2011/layout/HexagonRadial"/>
    <dgm:cxn modelId="{A0458CE1-5B4B-49AF-B5BD-538EE2FF8FA4}" type="presOf" srcId="{74FE6E9B-FAC5-42FF-B4E8-ED7A9F74D663}" destId="{2D30C226-4C2B-42DB-B6BA-5FE87A740DA2}" srcOrd="0" destOrd="0" presId="urn:microsoft.com/office/officeart/2011/layout/HexagonRadial"/>
    <dgm:cxn modelId="{53DEAFC2-FC51-4A12-B437-26A51404DD61}" srcId="{F37EC1C4-3486-4CC2-8374-5EACE63D6758}" destId="{32D88BA4-9991-47F5-B98D-728BF8D4510B}" srcOrd="3" destOrd="0" parTransId="{A93F887A-8539-4DAC-903C-9D0F24620C7B}" sibTransId="{192BFDCD-A615-41FB-8B74-61F199AADBBF}"/>
    <dgm:cxn modelId="{AF8EE066-E114-443B-9EDC-8AFE3B56C453}" type="presOf" srcId="{3C907875-0542-4CCD-BB3D-D1954A114B70}" destId="{C67FA49A-3868-45D4-9323-888C6A79EDC1}" srcOrd="0" destOrd="0" presId="urn:microsoft.com/office/officeart/2011/layout/HexagonRadial"/>
    <dgm:cxn modelId="{4F8E23B2-2316-4B5A-A5DB-CC8B6DFE45DF}" srcId="{F37EC1C4-3486-4CC2-8374-5EACE63D6758}" destId="{3C907875-0542-4CCD-BB3D-D1954A114B70}" srcOrd="0" destOrd="0" parTransId="{74E26CC3-57FD-4188-8573-E8640611D583}" sibTransId="{5972BE0D-8E62-4F94-8E1D-DD187AB14637}"/>
    <dgm:cxn modelId="{3569C401-7EC5-4446-8C60-06186BB92B8C}" type="presOf" srcId="{17D6DDE2-ED1D-43DC-92E7-AEFF30E91DEF}" destId="{45AB70FA-19D2-4BDF-9288-24D9A42A0C04}" srcOrd="0" destOrd="0" presId="urn:microsoft.com/office/officeart/2011/layout/HexagonRadial"/>
    <dgm:cxn modelId="{3E73F6D7-C498-4306-9329-48057D68B1E3}" type="presOf" srcId="{32D88BA4-9991-47F5-B98D-728BF8D4510B}" destId="{B114D502-3083-4E7B-995A-F4CA3E6629DA}" srcOrd="0" destOrd="0" presId="urn:microsoft.com/office/officeart/2011/layout/HexagonRadial"/>
    <dgm:cxn modelId="{0BA09A82-098C-4DE9-BF42-77836F8C2054}" type="presOf" srcId="{1F4B0942-C4D0-467C-BAEE-63B7B60B027A}" destId="{F36910B9-D010-4315-8A62-051D3016FE1D}" srcOrd="0" destOrd="0" presId="urn:microsoft.com/office/officeart/2011/layout/HexagonRadial"/>
    <dgm:cxn modelId="{D83BA1B9-1F14-433E-B5E2-838A04869138}" type="presParOf" srcId="{F36910B9-D010-4315-8A62-051D3016FE1D}" destId="{DF8785E2-1433-46DC-A62C-CBDFB20F2073}" srcOrd="0" destOrd="0" presId="urn:microsoft.com/office/officeart/2011/layout/HexagonRadial"/>
    <dgm:cxn modelId="{971F71E6-EC71-4235-A7C3-51687DC73747}" type="presParOf" srcId="{F36910B9-D010-4315-8A62-051D3016FE1D}" destId="{274C61DC-B3CD-4BB0-B6B2-6F27D1548CBD}" srcOrd="1" destOrd="0" presId="urn:microsoft.com/office/officeart/2011/layout/HexagonRadial"/>
    <dgm:cxn modelId="{E27A330B-124E-4DAC-BD00-D750CF59C489}" type="presParOf" srcId="{274C61DC-B3CD-4BB0-B6B2-6F27D1548CBD}" destId="{FC0F0394-237E-4E15-863F-CD0B710FBFA5}" srcOrd="0" destOrd="0" presId="urn:microsoft.com/office/officeart/2011/layout/HexagonRadial"/>
    <dgm:cxn modelId="{98E310D5-6FF9-4285-84CE-68BD86D6A98D}" type="presParOf" srcId="{F36910B9-D010-4315-8A62-051D3016FE1D}" destId="{C67FA49A-3868-45D4-9323-888C6A79EDC1}" srcOrd="2" destOrd="0" presId="urn:microsoft.com/office/officeart/2011/layout/HexagonRadial"/>
    <dgm:cxn modelId="{9FF59BDE-9872-4293-ABED-45CD37780DC1}" type="presParOf" srcId="{F36910B9-D010-4315-8A62-051D3016FE1D}" destId="{CC03B888-DB9D-4EA9-952E-070FE04ADCDA}" srcOrd="3" destOrd="0" presId="urn:microsoft.com/office/officeart/2011/layout/HexagonRadial"/>
    <dgm:cxn modelId="{256974F1-53CC-46AD-84B4-E1E336A8D0AD}" type="presParOf" srcId="{CC03B888-DB9D-4EA9-952E-070FE04ADCDA}" destId="{62DCB8D8-F2FA-48C2-A562-0C873DE370E5}" srcOrd="0" destOrd="0" presId="urn:microsoft.com/office/officeart/2011/layout/HexagonRadial"/>
    <dgm:cxn modelId="{AD845AB5-5998-423D-9D68-7E6A258503CE}" type="presParOf" srcId="{F36910B9-D010-4315-8A62-051D3016FE1D}" destId="{2D30C226-4C2B-42DB-B6BA-5FE87A740DA2}" srcOrd="4" destOrd="0" presId="urn:microsoft.com/office/officeart/2011/layout/HexagonRadial"/>
    <dgm:cxn modelId="{C64B5D74-5B8C-4280-AF01-CBF534CF1D29}" type="presParOf" srcId="{F36910B9-D010-4315-8A62-051D3016FE1D}" destId="{83D2C397-21A2-43A2-B12F-BC27CEF4FA17}" srcOrd="5" destOrd="0" presId="urn:microsoft.com/office/officeart/2011/layout/HexagonRadial"/>
    <dgm:cxn modelId="{C788190C-DEA8-47CA-81A3-DE57A4EC8979}" type="presParOf" srcId="{83D2C397-21A2-43A2-B12F-BC27CEF4FA17}" destId="{DB2F1ED0-8E1B-4F33-97D4-949DEF7BCA3A}" srcOrd="0" destOrd="0" presId="urn:microsoft.com/office/officeart/2011/layout/HexagonRadial"/>
    <dgm:cxn modelId="{8FE13A38-DCB5-49B0-8935-B8220653B6CF}" type="presParOf" srcId="{F36910B9-D010-4315-8A62-051D3016FE1D}" destId="{45AB70FA-19D2-4BDF-9288-24D9A42A0C04}" srcOrd="6" destOrd="0" presId="urn:microsoft.com/office/officeart/2011/layout/HexagonRadial"/>
    <dgm:cxn modelId="{8ED63123-E734-4F5A-ABB7-8A235A7E1865}" type="presParOf" srcId="{F36910B9-D010-4315-8A62-051D3016FE1D}" destId="{23BFD7E8-45D7-4265-8BDB-A7731A2125AE}" srcOrd="7" destOrd="0" presId="urn:microsoft.com/office/officeart/2011/layout/HexagonRadial"/>
    <dgm:cxn modelId="{E3854FCF-04DA-4540-B39E-BE73B00516A0}" type="presParOf" srcId="{23BFD7E8-45D7-4265-8BDB-A7731A2125AE}" destId="{25AC134E-6435-4609-A8BD-5C23E76C2A4A}" srcOrd="0" destOrd="0" presId="urn:microsoft.com/office/officeart/2011/layout/HexagonRadial"/>
    <dgm:cxn modelId="{87C1F57E-FDF3-4FE8-99B5-7513D29912FF}" type="presParOf" srcId="{F36910B9-D010-4315-8A62-051D3016FE1D}" destId="{B114D502-3083-4E7B-995A-F4CA3E6629DA}" srcOrd="8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70EC39-764E-4626-9F63-0A8C3A68387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957E84F-5FC2-41EA-856F-0C1A2D564B96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7030A0"/>
              </a:solidFill>
            </a:rPr>
            <a:t>Tipos de </a:t>
          </a:r>
        </a:p>
        <a:p>
          <a:r>
            <a:rPr lang="en-US" sz="1200" b="1" dirty="0" smtClean="0">
              <a:solidFill>
                <a:srgbClr val="7030A0"/>
              </a:solidFill>
            </a:rPr>
            <a:t>Pensamiento</a:t>
          </a:r>
          <a:endParaRPr lang="en-US" sz="1200" b="1" dirty="0">
            <a:solidFill>
              <a:srgbClr val="7030A0"/>
            </a:solidFill>
          </a:endParaRPr>
        </a:p>
      </dgm:t>
    </dgm:pt>
    <dgm:pt modelId="{364D88E0-60CD-4534-9293-7C5C9EDB7B4B}" type="parTrans" cxnId="{86B74332-AF68-43AE-A2DF-13D3B5D79DCF}">
      <dgm:prSet/>
      <dgm:spPr/>
      <dgm:t>
        <a:bodyPr/>
        <a:lstStyle/>
        <a:p>
          <a:endParaRPr lang="en-US"/>
        </a:p>
      </dgm:t>
    </dgm:pt>
    <dgm:pt modelId="{D9BF883F-ED55-4CE6-953A-2422F256B22D}" type="sibTrans" cxnId="{86B74332-AF68-43AE-A2DF-13D3B5D79DCF}">
      <dgm:prSet/>
      <dgm:spPr/>
      <dgm:t>
        <a:bodyPr/>
        <a:lstStyle/>
        <a:p>
          <a:endParaRPr lang="en-US"/>
        </a:p>
      </dgm:t>
    </dgm:pt>
    <dgm:pt modelId="{AC3C299C-3E3B-4A8D-A094-29FFE1C93A79}" type="asst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accent2">
                  <a:lumMod val="75000"/>
                </a:schemeClr>
              </a:solidFill>
            </a:rPr>
            <a:t>Convergente</a:t>
          </a:r>
          <a:endParaRPr lang="en-US" sz="1100" b="1" dirty="0">
            <a:solidFill>
              <a:schemeClr val="accent2">
                <a:lumMod val="75000"/>
              </a:schemeClr>
            </a:solidFill>
          </a:endParaRPr>
        </a:p>
      </dgm:t>
    </dgm:pt>
    <dgm:pt modelId="{D4A0122B-D18E-4979-986E-A32B0F2AF3AD}" type="parTrans" cxnId="{BA8992E7-4435-4ABD-A3E4-319156E90D46}">
      <dgm:prSet/>
      <dgm:spPr/>
      <dgm:t>
        <a:bodyPr/>
        <a:lstStyle/>
        <a:p>
          <a:endParaRPr lang="en-US"/>
        </a:p>
      </dgm:t>
    </dgm:pt>
    <dgm:pt modelId="{142BC48E-D175-480C-B313-689B02264407}" type="sibTrans" cxnId="{BA8992E7-4435-4ABD-A3E4-319156E90D46}">
      <dgm:prSet/>
      <dgm:spPr/>
      <dgm:t>
        <a:bodyPr/>
        <a:lstStyle/>
        <a:p>
          <a:endParaRPr lang="en-US"/>
        </a:p>
      </dgm:t>
    </dgm:pt>
    <dgm:pt modelId="{CCB62FD2-5E6D-4E88-9A68-9276B0938FC5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C00000"/>
              </a:solidFill>
            </a:rPr>
            <a:t>Divergente</a:t>
          </a:r>
          <a:endParaRPr lang="en-US" sz="1200" b="1" dirty="0">
            <a:solidFill>
              <a:srgbClr val="C00000"/>
            </a:solidFill>
          </a:endParaRPr>
        </a:p>
      </dgm:t>
    </dgm:pt>
    <dgm:pt modelId="{E41044D8-DB0A-4F20-A412-5619919B935F}" type="parTrans" cxnId="{50ACC098-C3C1-4C43-801D-FFF47F9D69BE}">
      <dgm:prSet/>
      <dgm:spPr/>
      <dgm:t>
        <a:bodyPr/>
        <a:lstStyle/>
        <a:p>
          <a:endParaRPr lang="en-US"/>
        </a:p>
      </dgm:t>
    </dgm:pt>
    <dgm:pt modelId="{974ACA95-62B9-428E-A512-BCD33644D804}" type="sibTrans" cxnId="{50ACC098-C3C1-4C43-801D-FFF47F9D69BE}">
      <dgm:prSet/>
      <dgm:spPr/>
      <dgm:t>
        <a:bodyPr/>
        <a:lstStyle/>
        <a:p>
          <a:endParaRPr lang="en-US"/>
        </a:p>
      </dgm:t>
    </dgm:pt>
    <dgm:pt modelId="{D98A9518-FA50-48EA-A811-8A0BA66DD70C}" type="pres">
      <dgm:prSet presAssocID="{1470EC39-764E-4626-9F63-0A8C3A68387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277C00-6590-44BB-9B11-C5679C9AD568}" type="pres">
      <dgm:prSet presAssocID="{B957E84F-5FC2-41EA-856F-0C1A2D564B96}" presName="hierRoot1" presStyleCnt="0"/>
      <dgm:spPr/>
    </dgm:pt>
    <dgm:pt modelId="{E45845A8-80D2-43F3-BD65-670B554B35CD}" type="pres">
      <dgm:prSet presAssocID="{B957E84F-5FC2-41EA-856F-0C1A2D564B96}" presName="composite" presStyleCnt="0"/>
      <dgm:spPr/>
    </dgm:pt>
    <dgm:pt modelId="{46DBDB37-EC65-4833-9ED5-957BF01DD874}" type="pres">
      <dgm:prSet presAssocID="{B957E84F-5FC2-41EA-856F-0C1A2D564B96}" presName="image" presStyleLbl="node0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BCE35B5-743A-44E1-B2EF-74AB62869811}" type="pres">
      <dgm:prSet presAssocID="{B957E84F-5FC2-41EA-856F-0C1A2D564B96}" presName="text" presStyleLbl="revTx" presStyleIdx="0" presStyleCnt="3">
        <dgm:presLayoutVars>
          <dgm:chPref val="3"/>
        </dgm:presLayoutVars>
      </dgm:prSet>
      <dgm:spPr/>
    </dgm:pt>
    <dgm:pt modelId="{D60EC238-9DAB-4B46-A9A0-6391D1FB970E}" type="pres">
      <dgm:prSet presAssocID="{B957E84F-5FC2-41EA-856F-0C1A2D564B96}" presName="hierChild2" presStyleCnt="0"/>
      <dgm:spPr/>
    </dgm:pt>
    <dgm:pt modelId="{454EB242-F522-47B0-A079-4FE4C55C3BE6}" type="pres">
      <dgm:prSet presAssocID="{D4A0122B-D18E-4979-986E-A32B0F2AF3AD}" presName="Name10" presStyleLbl="parChTrans1D2" presStyleIdx="0" presStyleCnt="2"/>
      <dgm:spPr/>
    </dgm:pt>
    <dgm:pt modelId="{D8B57B87-7546-439C-99C3-6AC4C3A17F49}" type="pres">
      <dgm:prSet presAssocID="{AC3C299C-3E3B-4A8D-A094-29FFE1C93A79}" presName="hierRoot2" presStyleCnt="0"/>
      <dgm:spPr/>
    </dgm:pt>
    <dgm:pt modelId="{B71DA8BA-507D-4BFD-B622-D52EE1D8404C}" type="pres">
      <dgm:prSet presAssocID="{AC3C299C-3E3B-4A8D-A094-29FFE1C93A79}" presName="composite2" presStyleCnt="0"/>
      <dgm:spPr/>
    </dgm:pt>
    <dgm:pt modelId="{D702C2DA-4963-4CB2-9A00-7272B0E0E9EC}" type="pres">
      <dgm:prSet presAssocID="{AC3C299C-3E3B-4A8D-A094-29FFE1C93A79}" presName="image2" presStyleLbl="asst1" presStyleIdx="0" presStyleCnt="1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314CAE2A-C1EC-44D0-A0FC-5D3ED4CC4596}" type="pres">
      <dgm:prSet presAssocID="{AC3C299C-3E3B-4A8D-A094-29FFE1C93A79}" presName="text2" presStyleLbl="revTx" presStyleIdx="1" presStyleCnt="3">
        <dgm:presLayoutVars>
          <dgm:chPref val="3"/>
        </dgm:presLayoutVars>
      </dgm:prSet>
      <dgm:spPr/>
    </dgm:pt>
    <dgm:pt modelId="{C42A1172-A4C1-4A1F-88A0-25D3A70A466E}" type="pres">
      <dgm:prSet presAssocID="{AC3C299C-3E3B-4A8D-A094-29FFE1C93A79}" presName="hierChild3" presStyleCnt="0"/>
      <dgm:spPr/>
    </dgm:pt>
    <dgm:pt modelId="{2A9C4B31-1A84-4D9C-98EA-DB4443718006}" type="pres">
      <dgm:prSet presAssocID="{E41044D8-DB0A-4F20-A412-5619919B935F}" presName="Name10" presStyleLbl="parChTrans1D2" presStyleIdx="1" presStyleCnt="2"/>
      <dgm:spPr/>
    </dgm:pt>
    <dgm:pt modelId="{9869F403-8BDB-4DEF-B766-ED5E53414071}" type="pres">
      <dgm:prSet presAssocID="{CCB62FD2-5E6D-4E88-9A68-9276B0938FC5}" presName="hierRoot2" presStyleCnt="0"/>
      <dgm:spPr/>
    </dgm:pt>
    <dgm:pt modelId="{35063C96-0611-4CC7-AB8C-0ACA23A2C6E7}" type="pres">
      <dgm:prSet presAssocID="{CCB62FD2-5E6D-4E88-9A68-9276B0938FC5}" presName="composite2" presStyleCnt="0"/>
      <dgm:spPr/>
    </dgm:pt>
    <dgm:pt modelId="{562C2077-103D-49B8-BD6D-45DE0F49947B}" type="pres">
      <dgm:prSet presAssocID="{CCB62FD2-5E6D-4E88-9A68-9276B0938FC5}" presName="image2" presStyleLbl="node2" presStyleIdx="0" presStyleCnt="1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352CE3D7-CF64-43CE-841B-D8F3C889B491}" type="pres">
      <dgm:prSet presAssocID="{CCB62FD2-5E6D-4E88-9A68-9276B0938FC5}" presName="text2" presStyleLbl="revTx" presStyleIdx="2" presStyleCnt="3">
        <dgm:presLayoutVars>
          <dgm:chPref val="3"/>
        </dgm:presLayoutVars>
      </dgm:prSet>
      <dgm:spPr/>
    </dgm:pt>
    <dgm:pt modelId="{DA89C3D9-3DA9-4C5C-8146-022C01BEE2A3}" type="pres">
      <dgm:prSet presAssocID="{CCB62FD2-5E6D-4E88-9A68-9276B0938FC5}" presName="hierChild3" presStyleCnt="0"/>
      <dgm:spPr/>
    </dgm:pt>
  </dgm:ptLst>
  <dgm:cxnLst>
    <dgm:cxn modelId="{249C78A8-7486-4F32-AD9E-51AD4639CC29}" type="presOf" srcId="{1470EC39-764E-4626-9F63-0A8C3A68387F}" destId="{D98A9518-FA50-48EA-A811-8A0BA66DD70C}" srcOrd="0" destOrd="0" presId="urn:microsoft.com/office/officeart/2009/layout/CirclePictureHierarchy"/>
    <dgm:cxn modelId="{E68193EA-6B42-4DDC-B38B-CA3BCFFD92AB}" type="presOf" srcId="{CCB62FD2-5E6D-4E88-9A68-9276B0938FC5}" destId="{352CE3D7-CF64-43CE-841B-D8F3C889B491}" srcOrd="0" destOrd="0" presId="urn:microsoft.com/office/officeart/2009/layout/CirclePictureHierarchy"/>
    <dgm:cxn modelId="{AAD121F4-3718-42B0-9810-F26ABF2E1730}" type="presOf" srcId="{D4A0122B-D18E-4979-986E-A32B0F2AF3AD}" destId="{454EB242-F522-47B0-A079-4FE4C55C3BE6}" srcOrd="0" destOrd="0" presId="urn:microsoft.com/office/officeart/2009/layout/CirclePictureHierarchy"/>
    <dgm:cxn modelId="{6342DEF8-BB13-4503-BB44-FFF692084254}" type="presOf" srcId="{AC3C299C-3E3B-4A8D-A094-29FFE1C93A79}" destId="{314CAE2A-C1EC-44D0-A0FC-5D3ED4CC4596}" srcOrd="0" destOrd="0" presId="urn:microsoft.com/office/officeart/2009/layout/CirclePictureHierarchy"/>
    <dgm:cxn modelId="{EB27856E-3DC3-46DB-8282-73F02AE3567D}" type="presOf" srcId="{B957E84F-5FC2-41EA-856F-0C1A2D564B96}" destId="{ABCE35B5-743A-44E1-B2EF-74AB62869811}" srcOrd="0" destOrd="0" presId="urn:microsoft.com/office/officeart/2009/layout/CirclePictureHierarchy"/>
    <dgm:cxn modelId="{A15482B2-36B1-4D5F-BB77-4416F51CB480}" type="presOf" srcId="{E41044D8-DB0A-4F20-A412-5619919B935F}" destId="{2A9C4B31-1A84-4D9C-98EA-DB4443718006}" srcOrd="0" destOrd="0" presId="urn:microsoft.com/office/officeart/2009/layout/CirclePictureHierarchy"/>
    <dgm:cxn modelId="{50ACC098-C3C1-4C43-801D-FFF47F9D69BE}" srcId="{B957E84F-5FC2-41EA-856F-0C1A2D564B96}" destId="{CCB62FD2-5E6D-4E88-9A68-9276B0938FC5}" srcOrd="1" destOrd="0" parTransId="{E41044D8-DB0A-4F20-A412-5619919B935F}" sibTransId="{974ACA95-62B9-428E-A512-BCD33644D804}"/>
    <dgm:cxn modelId="{86B74332-AF68-43AE-A2DF-13D3B5D79DCF}" srcId="{1470EC39-764E-4626-9F63-0A8C3A68387F}" destId="{B957E84F-5FC2-41EA-856F-0C1A2D564B96}" srcOrd="0" destOrd="0" parTransId="{364D88E0-60CD-4534-9293-7C5C9EDB7B4B}" sibTransId="{D9BF883F-ED55-4CE6-953A-2422F256B22D}"/>
    <dgm:cxn modelId="{BA8992E7-4435-4ABD-A3E4-319156E90D46}" srcId="{B957E84F-5FC2-41EA-856F-0C1A2D564B96}" destId="{AC3C299C-3E3B-4A8D-A094-29FFE1C93A79}" srcOrd="0" destOrd="0" parTransId="{D4A0122B-D18E-4979-986E-A32B0F2AF3AD}" sibTransId="{142BC48E-D175-480C-B313-689B02264407}"/>
    <dgm:cxn modelId="{707C156C-858D-4411-9B47-AF11ACFC5998}" type="presParOf" srcId="{D98A9518-FA50-48EA-A811-8A0BA66DD70C}" destId="{D0277C00-6590-44BB-9B11-C5679C9AD568}" srcOrd="0" destOrd="0" presId="urn:microsoft.com/office/officeart/2009/layout/CirclePictureHierarchy"/>
    <dgm:cxn modelId="{C4229DF4-6FFD-4418-9AD7-EDC1093F22F7}" type="presParOf" srcId="{D0277C00-6590-44BB-9B11-C5679C9AD568}" destId="{E45845A8-80D2-43F3-BD65-670B554B35CD}" srcOrd="0" destOrd="0" presId="urn:microsoft.com/office/officeart/2009/layout/CirclePictureHierarchy"/>
    <dgm:cxn modelId="{69718228-138B-4EA2-8AE0-FA1B02AD0019}" type="presParOf" srcId="{E45845A8-80D2-43F3-BD65-670B554B35CD}" destId="{46DBDB37-EC65-4833-9ED5-957BF01DD874}" srcOrd="0" destOrd="0" presId="urn:microsoft.com/office/officeart/2009/layout/CirclePictureHierarchy"/>
    <dgm:cxn modelId="{7D6627B3-5E9D-464A-AADF-C0653D64A16B}" type="presParOf" srcId="{E45845A8-80D2-43F3-BD65-670B554B35CD}" destId="{ABCE35B5-743A-44E1-B2EF-74AB62869811}" srcOrd="1" destOrd="0" presId="urn:microsoft.com/office/officeart/2009/layout/CirclePictureHierarchy"/>
    <dgm:cxn modelId="{B2C0BF5A-CEA7-4B25-9E5C-DA68474A867E}" type="presParOf" srcId="{D0277C00-6590-44BB-9B11-C5679C9AD568}" destId="{D60EC238-9DAB-4B46-A9A0-6391D1FB970E}" srcOrd="1" destOrd="0" presId="urn:microsoft.com/office/officeart/2009/layout/CirclePictureHierarchy"/>
    <dgm:cxn modelId="{6CD2195F-4E03-44B8-92E8-F4F968436C69}" type="presParOf" srcId="{D60EC238-9DAB-4B46-A9A0-6391D1FB970E}" destId="{454EB242-F522-47B0-A079-4FE4C55C3BE6}" srcOrd="0" destOrd="0" presId="urn:microsoft.com/office/officeart/2009/layout/CirclePictureHierarchy"/>
    <dgm:cxn modelId="{5E9665C7-3DD5-4D51-BB66-F31D8E80201C}" type="presParOf" srcId="{D60EC238-9DAB-4B46-A9A0-6391D1FB970E}" destId="{D8B57B87-7546-439C-99C3-6AC4C3A17F49}" srcOrd="1" destOrd="0" presId="urn:microsoft.com/office/officeart/2009/layout/CirclePictureHierarchy"/>
    <dgm:cxn modelId="{0B0686F1-04BA-40D9-92AC-0B9862B13A73}" type="presParOf" srcId="{D8B57B87-7546-439C-99C3-6AC4C3A17F49}" destId="{B71DA8BA-507D-4BFD-B622-D52EE1D8404C}" srcOrd="0" destOrd="0" presId="urn:microsoft.com/office/officeart/2009/layout/CirclePictureHierarchy"/>
    <dgm:cxn modelId="{EC56FE9D-E7C7-4F46-9DB7-8D4380758923}" type="presParOf" srcId="{B71DA8BA-507D-4BFD-B622-D52EE1D8404C}" destId="{D702C2DA-4963-4CB2-9A00-7272B0E0E9EC}" srcOrd="0" destOrd="0" presId="urn:microsoft.com/office/officeart/2009/layout/CirclePictureHierarchy"/>
    <dgm:cxn modelId="{8BB977DB-7548-4C27-98FE-FED46963BFF4}" type="presParOf" srcId="{B71DA8BA-507D-4BFD-B622-D52EE1D8404C}" destId="{314CAE2A-C1EC-44D0-A0FC-5D3ED4CC4596}" srcOrd="1" destOrd="0" presId="urn:microsoft.com/office/officeart/2009/layout/CirclePictureHierarchy"/>
    <dgm:cxn modelId="{C7E6AF48-E729-4FC7-95D9-D07743DEE57B}" type="presParOf" srcId="{D8B57B87-7546-439C-99C3-6AC4C3A17F49}" destId="{C42A1172-A4C1-4A1F-88A0-25D3A70A466E}" srcOrd="1" destOrd="0" presId="urn:microsoft.com/office/officeart/2009/layout/CirclePictureHierarchy"/>
    <dgm:cxn modelId="{C9D49860-4B0E-483C-BF8E-C49A47A25D50}" type="presParOf" srcId="{D60EC238-9DAB-4B46-A9A0-6391D1FB970E}" destId="{2A9C4B31-1A84-4D9C-98EA-DB4443718006}" srcOrd="2" destOrd="0" presId="urn:microsoft.com/office/officeart/2009/layout/CirclePictureHierarchy"/>
    <dgm:cxn modelId="{64B83B58-392C-47E4-9BBE-AEBEFF1B6DA0}" type="presParOf" srcId="{D60EC238-9DAB-4B46-A9A0-6391D1FB970E}" destId="{9869F403-8BDB-4DEF-B766-ED5E53414071}" srcOrd="3" destOrd="0" presId="urn:microsoft.com/office/officeart/2009/layout/CirclePictureHierarchy"/>
    <dgm:cxn modelId="{ADB37802-259B-4DB7-BC95-6AB54B6E9F8F}" type="presParOf" srcId="{9869F403-8BDB-4DEF-B766-ED5E53414071}" destId="{35063C96-0611-4CC7-AB8C-0ACA23A2C6E7}" srcOrd="0" destOrd="0" presId="urn:microsoft.com/office/officeart/2009/layout/CirclePictureHierarchy"/>
    <dgm:cxn modelId="{E9FC5963-99F8-4157-8198-1B0A0C757B75}" type="presParOf" srcId="{35063C96-0611-4CC7-AB8C-0ACA23A2C6E7}" destId="{562C2077-103D-49B8-BD6D-45DE0F49947B}" srcOrd="0" destOrd="0" presId="urn:microsoft.com/office/officeart/2009/layout/CirclePictureHierarchy"/>
    <dgm:cxn modelId="{488E56F5-9DE5-4048-B546-0359F905873C}" type="presParOf" srcId="{35063C96-0611-4CC7-AB8C-0ACA23A2C6E7}" destId="{352CE3D7-CF64-43CE-841B-D8F3C889B491}" srcOrd="1" destOrd="0" presId="urn:microsoft.com/office/officeart/2009/layout/CirclePictureHierarchy"/>
    <dgm:cxn modelId="{DACA6230-0132-4339-962C-F60B0D4644B2}" type="presParOf" srcId="{9869F403-8BDB-4DEF-B766-ED5E53414071}" destId="{DA89C3D9-3DA9-4C5C-8146-022C01BEE2A3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2A7114-0C49-40CA-828B-FC59AF40C3C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67C2AEF-7A38-4314-BB4F-0978A31A2DE0}">
      <dgm:prSet phldrT="[Text]"/>
      <dgm:spPr/>
      <dgm:t>
        <a:bodyPr/>
        <a:lstStyle/>
        <a:p>
          <a:r>
            <a:rPr lang="en-US" b="1" dirty="0" err="1" smtClean="0"/>
            <a:t>Conceptos</a:t>
          </a:r>
          <a:r>
            <a:rPr lang="en-US" b="1" dirty="0" smtClean="0"/>
            <a:t> </a:t>
          </a:r>
          <a:r>
            <a:rPr lang="en-US" b="1" dirty="0" err="1" smtClean="0"/>
            <a:t>Escenciales</a:t>
          </a:r>
          <a:endParaRPr lang="en-US" b="1" dirty="0" smtClean="0"/>
        </a:p>
      </dgm:t>
    </dgm:pt>
    <dgm:pt modelId="{B448E203-044B-4E25-A5C3-430096440891}" type="parTrans" cxnId="{B4FA4E8E-45A6-4FC3-929A-74F582A80725}">
      <dgm:prSet/>
      <dgm:spPr/>
      <dgm:t>
        <a:bodyPr/>
        <a:lstStyle/>
        <a:p>
          <a:endParaRPr lang="en-US"/>
        </a:p>
      </dgm:t>
    </dgm:pt>
    <dgm:pt modelId="{BFCF4B5D-214E-4708-B3B0-1E228CA33F55}" type="sibTrans" cxnId="{B4FA4E8E-45A6-4FC3-929A-74F582A80725}">
      <dgm:prSet/>
      <dgm:spPr/>
      <dgm:t>
        <a:bodyPr/>
        <a:lstStyle/>
        <a:p>
          <a:endParaRPr lang="en-US"/>
        </a:p>
      </dgm:t>
    </dgm:pt>
    <dgm:pt modelId="{C156762F-E029-4361-8346-43BA41811F84}">
      <dgm:prSet phldrT="[Text]"/>
      <dgm:spPr/>
      <dgm:t>
        <a:bodyPr/>
        <a:lstStyle/>
        <a:p>
          <a:r>
            <a:rPr lang="en-US" b="1" dirty="0" smtClean="0"/>
            <a:t>1. Pensamiento </a:t>
          </a:r>
          <a:r>
            <a:rPr lang="en-US" b="1" dirty="0" err="1" smtClean="0"/>
            <a:t>lógico</a:t>
          </a:r>
          <a:endParaRPr lang="en-US" b="1" dirty="0"/>
        </a:p>
      </dgm:t>
    </dgm:pt>
    <dgm:pt modelId="{7EAB4663-70AD-4346-BEAB-25E35AFE05A4}" type="parTrans" cxnId="{95CEEF47-B52E-4BC5-9099-A7D6B3061797}">
      <dgm:prSet/>
      <dgm:spPr/>
      <dgm:t>
        <a:bodyPr/>
        <a:lstStyle/>
        <a:p>
          <a:endParaRPr lang="en-US"/>
        </a:p>
      </dgm:t>
    </dgm:pt>
    <dgm:pt modelId="{D77D8EAB-ADAA-46B8-A347-95B56ED1D620}" type="sibTrans" cxnId="{95CEEF47-B52E-4BC5-9099-A7D6B3061797}">
      <dgm:prSet/>
      <dgm:spPr/>
      <dgm:t>
        <a:bodyPr/>
        <a:lstStyle/>
        <a:p>
          <a:endParaRPr lang="en-US"/>
        </a:p>
      </dgm:t>
    </dgm:pt>
    <dgm:pt modelId="{D47BEDF6-1393-4C32-A919-1E67D07E4305}">
      <dgm:prSet phldrT="[Text]"/>
      <dgm:spPr/>
      <dgm:t>
        <a:bodyPr/>
        <a:lstStyle/>
        <a:p>
          <a:r>
            <a:rPr lang="en-US" b="1" dirty="0" smtClean="0"/>
            <a:t>3. </a:t>
          </a:r>
          <a:r>
            <a:rPr lang="en-US" b="1" dirty="0" err="1" smtClean="0"/>
            <a:t>Descomposición</a:t>
          </a:r>
          <a:r>
            <a:rPr lang="en-US" b="1" dirty="0" smtClean="0"/>
            <a:t> </a:t>
          </a:r>
          <a:endParaRPr lang="en-US" b="1" dirty="0"/>
        </a:p>
      </dgm:t>
    </dgm:pt>
    <dgm:pt modelId="{DF882501-8353-4EDF-A2EA-F5612AA3B56C}" type="parTrans" cxnId="{EF0EE4D0-D9C3-4CDB-A678-025D7E82721E}">
      <dgm:prSet/>
      <dgm:spPr/>
      <dgm:t>
        <a:bodyPr/>
        <a:lstStyle/>
        <a:p>
          <a:endParaRPr lang="en-US"/>
        </a:p>
      </dgm:t>
    </dgm:pt>
    <dgm:pt modelId="{129424EB-51A5-4AE4-9F78-B28E44AF6D77}" type="sibTrans" cxnId="{EF0EE4D0-D9C3-4CDB-A678-025D7E82721E}">
      <dgm:prSet/>
      <dgm:spPr/>
      <dgm:t>
        <a:bodyPr/>
        <a:lstStyle/>
        <a:p>
          <a:endParaRPr lang="en-US"/>
        </a:p>
      </dgm:t>
    </dgm:pt>
    <dgm:pt modelId="{D9958E3F-7799-41B1-9B27-4CAB3489483D}">
      <dgm:prSet phldrT="[Text]"/>
      <dgm:spPr/>
      <dgm:t>
        <a:bodyPr/>
        <a:lstStyle/>
        <a:p>
          <a:r>
            <a:rPr lang="en-US" b="1" dirty="0" smtClean="0"/>
            <a:t>2. Pensamiento </a:t>
          </a:r>
          <a:r>
            <a:rPr lang="en-US" b="1" dirty="0" err="1" smtClean="0"/>
            <a:t>lograrítmico</a:t>
          </a:r>
          <a:endParaRPr lang="en-US" b="1" dirty="0"/>
        </a:p>
      </dgm:t>
    </dgm:pt>
    <dgm:pt modelId="{37E1DB19-F56F-4F61-BC6B-04F4B4D5E7C8}" type="parTrans" cxnId="{4DB4412C-DEA2-45A9-A2FA-1869D96736A9}">
      <dgm:prSet/>
      <dgm:spPr/>
      <dgm:t>
        <a:bodyPr/>
        <a:lstStyle/>
        <a:p>
          <a:endParaRPr lang="en-US"/>
        </a:p>
      </dgm:t>
    </dgm:pt>
    <dgm:pt modelId="{B637F5B6-04EE-4381-999E-900DF6238542}" type="sibTrans" cxnId="{4DB4412C-DEA2-45A9-A2FA-1869D96736A9}">
      <dgm:prSet/>
      <dgm:spPr/>
      <dgm:t>
        <a:bodyPr/>
        <a:lstStyle/>
        <a:p>
          <a:endParaRPr lang="en-US"/>
        </a:p>
      </dgm:t>
    </dgm:pt>
    <dgm:pt modelId="{CFF15FDB-4400-47AD-8F20-B298E70BCAA6}">
      <dgm:prSet phldrT="[Text]"/>
      <dgm:spPr/>
      <dgm:t>
        <a:bodyPr/>
        <a:lstStyle/>
        <a:p>
          <a:r>
            <a:rPr lang="en-US" b="1" dirty="0" smtClean="0"/>
            <a:t>4. </a:t>
          </a:r>
          <a:r>
            <a:rPr lang="en-US" b="1" dirty="0" err="1" smtClean="0"/>
            <a:t>Patrones</a:t>
          </a:r>
          <a:endParaRPr lang="en-US" b="1" dirty="0"/>
        </a:p>
      </dgm:t>
    </dgm:pt>
    <dgm:pt modelId="{2D3B67CA-2322-4F97-BBE1-580E97694809}" type="parTrans" cxnId="{3D6EBD26-75EB-4025-8463-2AF0D522AFBD}">
      <dgm:prSet/>
      <dgm:spPr/>
      <dgm:t>
        <a:bodyPr/>
        <a:lstStyle/>
        <a:p>
          <a:endParaRPr lang="en-US"/>
        </a:p>
      </dgm:t>
    </dgm:pt>
    <dgm:pt modelId="{887DCD09-42E8-4FE2-A05F-EDD8534E58E2}" type="sibTrans" cxnId="{3D6EBD26-75EB-4025-8463-2AF0D522AFBD}">
      <dgm:prSet/>
      <dgm:spPr/>
      <dgm:t>
        <a:bodyPr/>
        <a:lstStyle/>
        <a:p>
          <a:endParaRPr lang="en-US"/>
        </a:p>
      </dgm:t>
    </dgm:pt>
    <dgm:pt modelId="{0B9FB122-D934-412A-B2D3-E8C9DFF0084B}">
      <dgm:prSet phldrT="[Text]"/>
      <dgm:spPr/>
      <dgm:t>
        <a:bodyPr/>
        <a:lstStyle/>
        <a:p>
          <a:r>
            <a:rPr lang="en-US" b="1" dirty="0" smtClean="0"/>
            <a:t>5. </a:t>
          </a:r>
          <a:r>
            <a:rPr lang="en-US" b="1" dirty="0" err="1" smtClean="0"/>
            <a:t>Modelación</a:t>
          </a:r>
          <a:r>
            <a:rPr lang="en-US" b="1" dirty="0" smtClean="0"/>
            <a:t> </a:t>
          </a:r>
          <a:endParaRPr lang="en-US" b="1" dirty="0"/>
        </a:p>
      </dgm:t>
    </dgm:pt>
    <dgm:pt modelId="{92A29B04-2257-4D26-8E39-08D9D3BB606F}" type="parTrans" cxnId="{6834812A-3B92-46E2-9DB4-09ABB64CCB64}">
      <dgm:prSet/>
      <dgm:spPr/>
      <dgm:t>
        <a:bodyPr/>
        <a:lstStyle/>
        <a:p>
          <a:endParaRPr lang="en-US"/>
        </a:p>
      </dgm:t>
    </dgm:pt>
    <dgm:pt modelId="{24CC9699-12B5-4705-843B-5F37B730A8BD}" type="sibTrans" cxnId="{6834812A-3B92-46E2-9DB4-09ABB64CCB64}">
      <dgm:prSet/>
      <dgm:spPr/>
      <dgm:t>
        <a:bodyPr/>
        <a:lstStyle/>
        <a:p>
          <a:endParaRPr lang="en-US"/>
        </a:p>
      </dgm:t>
    </dgm:pt>
    <dgm:pt modelId="{6D00A1C6-064D-45EF-BBF4-363158B8737E}">
      <dgm:prSet phldrT="[Text]"/>
      <dgm:spPr/>
      <dgm:t>
        <a:bodyPr/>
        <a:lstStyle/>
        <a:p>
          <a:r>
            <a:rPr lang="en-US" b="1" dirty="0" smtClean="0"/>
            <a:t>6. Abstracción</a:t>
          </a:r>
          <a:endParaRPr lang="en-US" b="1" dirty="0"/>
        </a:p>
      </dgm:t>
    </dgm:pt>
    <dgm:pt modelId="{48F945D1-E153-4AA2-A80F-20AE2939C408}" type="parTrans" cxnId="{F16B874D-EA37-46EF-A1B9-6F04AAC81591}">
      <dgm:prSet/>
      <dgm:spPr/>
      <dgm:t>
        <a:bodyPr/>
        <a:lstStyle/>
        <a:p>
          <a:endParaRPr lang="en-US"/>
        </a:p>
      </dgm:t>
    </dgm:pt>
    <dgm:pt modelId="{E8D93B24-47F1-4039-B0A7-446D049C303B}" type="sibTrans" cxnId="{F16B874D-EA37-46EF-A1B9-6F04AAC81591}">
      <dgm:prSet/>
      <dgm:spPr/>
      <dgm:t>
        <a:bodyPr/>
        <a:lstStyle/>
        <a:p>
          <a:endParaRPr lang="en-US"/>
        </a:p>
      </dgm:t>
    </dgm:pt>
    <dgm:pt modelId="{EE7FE686-FB79-401D-8F7D-844AF205D81C}">
      <dgm:prSet phldrT="[Text]"/>
      <dgm:spPr/>
      <dgm:t>
        <a:bodyPr/>
        <a:lstStyle/>
        <a:p>
          <a:r>
            <a:rPr lang="en-US" b="1" dirty="0" smtClean="0"/>
            <a:t>7. </a:t>
          </a:r>
          <a:r>
            <a:rPr lang="en-US" b="1" dirty="0" err="1" smtClean="0"/>
            <a:t>Modelación</a:t>
          </a:r>
          <a:endParaRPr lang="en-US" b="1" dirty="0"/>
        </a:p>
      </dgm:t>
    </dgm:pt>
    <dgm:pt modelId="{E71A00A3-F124-41F6-AFF3-01C2454D3CBF}" type="parTrans" cxnId="{6AF7477F-AA62-4C59-BE8A-C952FC72F177}">
      <dgm:prSet/>
      <dgm:spPr/>
      <dgm:t>
        <a:bodyPr/>
        <a:lstStyle/>
        <a:p>
          <a:endParaRPr lang="en-US"/>
        </a:p>
      </dgm:t>
    </dgm:pt>
    <dgm:pt modelId="{2786CBA5-320E-4172-B420-E2160D6A4319}" type="sibTrans" cxnId="{6AF7477F-AA62-4C59-BE8A-C952FC72F177}">
      <dgm:prSet/>
      <dgm:spPr/>
      <dgm:t>
        <a:bodyPr/>
        <a:lstStyle/>
        <a:p>
          <a:endParaRPr lang="en-US"/>
        </a:p>
      </dgm:t>
    </dgm:pt>
    <dgm:pt modelId="{4678136F-4709-4DFE-9751-CB63CE63A52B}" type="pres">
      <dgm:prSet presAssocID="{462A7114-0C49-40CA-828B-FC59AF40C3CB}" presName="linear" presStyleCnt="0">
        <dgm:presLayoutVars>
          <dgm:dir/>
          <dgm:animLvl val="lvl"/>
          <dgm:resizeHandles val="exact"/>
        </dgm:presLayoutVars>
      </dgm:prSet>
      <dgm:spPr/>
    </dgm:pt>
    <dgm:pt modelId="{8BC90FE6-0E28-40F8-A854-8B17530E1157}" type="pres">
      <dgm:prSet presAssocID="{767C2AEF-7A38-4314-BB4F-0978A31A2DE0}" presName="parentLin" presStyleCnt="0"/>
      <dgm:spPr/>
    </dgm:pt>
    <dgm:pt modelId="{2C766A6F-D0B3-4CAA-ABD0-0F838140D81E}" type="pres">
      <dgm:prSet presAssocID="{767C2AEF-7A38-4314-BB4F-0978A31A2DE0}" presName="parentLeftMargin" presStyleLbl="node1" presStyleIdx="0" presStyleCnt="8"/>
      <dgm:spPr/>
    </dgm:pt>
    <dgm:pt modelId="{858914BA-A112-41FE-BEA0-1770062C7D23}" type="pres">
      <dgm:prSet presAssocID="{767C2AEF-7A38-4314-BB4F-0978A31A2DE0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B5E9C-5978-4A71-82F0-5550BEFFCC78}" type="pres">
      <dgm:prSet presAssocID="{767C2AEF-7A38-4314-BB4F-0978A31A2DE0}" presName="negativeSpace" presStyleCnt="0"/>
      <dgm:spPr/>
    </dgm:pt>
    <dgm:pt modelId="{10B5C4E1-07FF-4CEA-8D3B-6DB743F60B66}" type="pres">
      <dgm:prSet presAssocID="{767C2AEF-7A38-4314-BB4F-0978A31A2DE0}" presName="childText" presStyleLbl="conFgAcc1" presStyleIdx="0" presStyleCnt="8">
        <dgm:presLayoutVars>
          <dgm:bulletEnabled val="1"/>
        </dgm:presLayoutVars>
      </dgm:prSet>
      <dgm:spPr/>
    </dgm:pt>
    <dgm:pt modelId="{6A3954FA-7FE0-4C70-9D9A-2E869D3D2EF2}" type="pres">
      <dgm:prSet presAssocID="{BFCF4B5D-214E-4708-B3B0-1E228CA33F55}" presName="spaceBetweenRectangles" presStyleCnt="0"/>
      <dgm:spPr/>
    </dgm:pt>
    <dgm:pt modelId="{99CF76D1-1949-4FDE-97EB-655B8EB69977}" type="pres">
      <dgm:prSet presAssocID="{C156762F-E029-4361-8346-43BA41811F84}" presName="parentLin" presStyleCnt="0"/>
      <dgm:spPr/>
    </dgm:pt>
    <dgm:pt modelId="{4184C7EF-D65B-4F9C-BC33-0FDC6BEB5CD3}" type="pres">
      <dgm:prSet presAssocID="{C156762F-E029-4361-8346-43BA41811F84}" presName="parentLeftMargin" presStyleLbl="node1" presStyleIdx="0" presStyleCnt="8"/>
      <dgm:spPr/>
    </dgm:pt>
    <dgm:pt modelId="{AEA1B564-CEA5-4E82-8762-06CF23E21C9A}" type="pres">
      <dgm:prSet presAssocID="{C156762F-E029-4361-8346-43BA41811F84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F19D7BFD-D843-4D68-BF56-5C455E9FFB48}" type="pres">
      <dgm:prSet presAssocID="{C156762F-E029-4361-8346-43BA41811F84}" presName="negativeSpace" presStyleCnt="0"/>
      <dgm:spPr/>
    </dgm:pt>
    <dgm:pt modelId="{9D5BF968-350F-4ACA-AAD4-7243DA9CD9E0}" type="pres">
      <dgm:prSet presAssocID="{C156762F-E029-4361-8346-43BA41811F84}" presName="childText" presStyleLbl="conFgAcc1" presStyleIdx="1" presStyleCnt="8">
        <dgm:presLayoutVars>
          <dgm:bulletEnabled val="1"/>
        </dgm:presLayoutVars>
      </dgm:prSet>
      <dgm:spPr/>
    </dgm:pt>
    <dgm:pt modelId="{29874044-2330-4249-A40A-39B2639B0891}" type="pres">
      <dgm:prSet presAssocID="{D77D8EAB-ADAA-46B8-A347-95B56ED1D620}" presName="spaceBetweenRectangles" presStyleCnt="0"/>
      <dgm:spPr/>
    </dgm:pt>
    <dgm:pt modelId="{3B31716E-529E-45E2-93CD-02745F6B66D8}" type="pres">
      <dgm:prSet presAssocID="{D9958E3F-7799-41B1-9B27-4CAB3489483D}" presName="parentLin" presStyleCnt="0"/>
      <dgm:spPr/>
    </dgm:pt>
    <dgm:pt modelId="{34562059-D117-487E-A1E1-7AB8A97BC1EC}" type="pres">
      <dgm:prSet presAssocID="{D9958E3F-7799-41B1-9B27-4CAB3489483D}" presName="parentLeftMargin" presStyleLbl="node1" presStyleIdx="1" presStyleCnt="8"/>
      <dgm:spPr/>
    </dgm:pt>
    <dgm:pt modelId="{79282AD0-B785-4AC6-B7DC-4E310D6BCC09}" type="pres">
      <dgm:prSet presAssocID="{D9958E3F-7799-41B1-9B27-4CAB3489483D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DD0074-577E-4446-868E-DA9D091DCEEE}" type="pres">
      <dgm:prSet presAssocID="{D9958E3F-7799-41B1-9B27-4CAB3489483D}" presName="negativeSpace" presStyleCnt="0"/>
      <dgm:spPr/>
    </dgm:pt>
    <dgm:pt modelId="{CF11B996-E631-432F-8CB8-FEBB5C6D831E}" type="pres">
      <dgm:prSet presAssocID="{D9958E3F-7799-41B1-9B27-4CAB3489483D}" presName="childText" presStyleLbl="conFgAcc1" presStyleIdx="2" presStyleCnt="8">
        <dgm:presLayoutVars>
          <dgm:bulletEnabled val="1"/>
        </dgm:presLayoutVars>
      </dgm:prSet>
      <dgm:spPr/>
    </dgm:pt>
    <dgm:pt modelId="{9424B532-6A6C-42F1-A063-AECBB352BB61}" type="pres">
      <dgm:prSet presAssocID="{B637F5B6-04EE-4381-999E-900DF6238542}" presName="spaceBetweenRectangles" presStyleCnt="0"/>
      <dgm:spPr/>
    </dgm:pt>
    <dgm:pt modelId="{6C24BBC1-EA57-4BAE-BB09-2160E034619F}" type="pres">
      <dgm:prSet presAssocID="{D47BEDF6-1393-4C32-A919-1E67D07E4305}" presName="parentLin" presStyleCnt="0"/>
      <dgm:spPr/>
    </dgm:pt>
    <dgm:pt modelId="{71E63FDE-3E73-4142-8ED9-B0AC14D3E89F}" type="pres">
      <dgm:prSet presAssocID="{D47BEDF6-1393-4C32-A919-1E67D07E4305}" presName="parentLeftMargin" presStyleLbl="node1" presStyleIdx="2" presStyleCnt="8"/>
      <dgm:spPr/>
    </dgm:pt>
    <dgm:pt modelId="{64F97CED-7035-42C7-9825-A607AC8C3FC5}" type="pres">
      <dgm:prSet presAssocID="{D47BEDF6-1393-4C32-A919-1E67D07E4305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1912E0-9507-419F-BF5A-A3E314BF9FFA}" type="pres">
      <dgm:prSet presAssocID="{D47BEDF6-1393-4C32-A919-1E67D07E4305}" presName="negativeSpace" presStyleCnt="0"/>
      <dgm:spPr/>
    </dgm:pt>
    <dgm:pt modelId="{6DE3766B-9196-4039-A655-5264C3BCC773}" type="pres">
      <dgm:prSet presAssocID="{D47BEDF6-1393-4C32-A919-1E67D07E4305}" presName="childText" presStyleLbl="conFgAcc1" presStyleIdx="3" presStyleCnt="8">
        <dgm:presLayoutVars>
          <dgm:bulletEnabled val="1"/>
        </dgm:presLayoutVars>
      </dgm:prSet>
      <dgm:spPr/>
    </dgm:pt>
    <dgm:pt modelId="{E6E11FAF-0F27-4EAA-AE89-F879E6D3C6E1}" type="pres">
      <dgm:prSet presAssocID="{129424EB-51A5-4AE4-9F78-B28E44AF6D77}" presName="spaceBetweenRectangles" presStyleCnt="0"/>
      <dgm:spPr/>
    </dgm:pt>
    <dgm:pt modelId="{78B8A509-ED91-4B59-9253-D6813B9F98CE}" type="pres">
      <dgm:prSet presAssocID="{CFF15FDB-4400-47AD-8F20-B298E70BCAA6}" presName="parentLin" presStyleCnt="0"/>
      <dgm:spPr/>
    </dgm:pt>
    <dgm:pt modelId="{548CBFBE-767D-4248-AF26-F821D300E84C}" type="pres">
      <dgm:prSet presAssocID="{CFF15FDB-4400-47AD-8F20-B298E70BCAA6}" presName="parentLeftMargin" presStyleLbl="node1" presStyleIdx="3" presStyleCnt="8"/>
      <dgm:spPr/>
    </dgm:pt>
    <dgm:pt modelId="{636487B4-5118-48A2-8F15-6FD89BB8BBD3}" type="pres">
      <dgm:prSet presAssocID="{CFF15FDB-4400-47AD-8F20-B298E70BCAA6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AECEF40E-B6D9-4169-AEF3-50A51450CC63}" type="pres">
      <dgm:prSet presAssocID="{CFF15FDB-4400-47AD-8F20-B298E70BCAA6}" presName="negativeSpace" presStyleCnt="0"/>
      <dgm:spPr/>
    </dgm:pt>
    <dgm:pt modelId="{492D8377-B654-4F76-B3D1-6C0DFE2B7496}" type="pres">
      <dgm:prSet presAssocID="{CFF15FDB-4400-47AD-8F20-B298E70BCAA6}" presName="childText" presStyleLbl="conFgAcc1" presStyleIdx="4" presStyleCnt="8">
        <dgm:presLayoutVars>
          <dgm:bulletEnabled val="1"/>
        </dgm:presLayoutVars>
      </dgm:prSet>
      <dgm:spPr/>
    </dgm:pt>
    <dgm:pt modelId="{DE8EBDA5-0F49-4FC0-89CF-BA9BD7B67D7B}" type="pres">
      <dgm:prSet presAssocID="{887DCD09-42E8-4FE2-A05F-EDD8534E58E2}" presName="spaceBetweenRectangles" presStyleCnt="0"/>
      <dgm:spPr/>
    </dgm:pt>
    <dgm:pt modelId="{B2B09356-D57A-4491-862F-C080964EB1E4}" type="pres">
      <dgm:prSet presAssocID="{0B9FB122-D934-412A-B2D3-E8C9DFF0084B}" presName="parentLin" presStyleCnt="0"/>
      <dgm:spPr/>
    </dgm:pt>
    <dgm:pt modelId="{EE3C531D-E39D-45FF-88F0-2C15B5F4506B}" type="pres">
      <dgm:prSet presAssocID="{0B9FB122-D934-412A-B2D3-E8C9DFF0084B}" presName="parentLeftMargin" presStyleLbl="node1" presStyleIdx="4" presStyleCnt="8"/>
      <dgm:spPr/>
    </dgm:pt>
    <dgm:pt modelId="{74705E4D-171A-4269-8B89-9709B0C7166E}" type="pres">
      <dgm:prSet presAssocID="{0B9FB122-D934-412A-B2D3-E8C9DFF0084B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E3CD5D2-77FA-43DE-B034-A060761D4D4B}" type="pres">
      <dgm:prSet presAssocID="{0B9FB122-D934-412A-B2D3-E8C9DFF0084B}" presName="negativeSpace" presStyleCnt="0"/>
      <dgm:spPr/>
    </dgm:pt>
    <dgm:pt modelId="{5B992758-DA64-48F1-B57D-3903E1F195C7}" type="pres">
      <dgm:prSet presAssocID="{0B9FB122-D934-412A-B2D3-E8C9DFF0084B}" presName="childText" presStyleLbl="conFgAcc1" presStyleIdx="5" presStyleCnt="8">
        <dgm:presLayoutVars>
          <dgm:bulletEnabled val="1"/>
        </dgm:presLayoutVars>
      </dgm:prSet>
      <dgm:spPr/>
    </dgm:pt>
    <dgm:pt modelId="{A4DE5D55-6F48-4DD6-807F-A5513DD0C030}" type="pres">
      <dgm:prSet presAssocID="{24CC9699-12B5-4705-843B-5F37B730A8BD}" presName="spaceBetweenRectangles" presStyleCnt="0"/>
      <dgm:spPr/>
    </dgm:pt>
    <dgm:pt modelId="{0884D11E-BB21-46B2-BF66-3153156E6658}" type="pres">
      <dgm:prSet presAssocID="{6D00A1C6-064D-45EF-BBF4-363158B8737E}" presName="parentLin" presStyleCnt="0"/>
      <dgm:spPr/>
    </dgm:pt>
    <dgm:pt modelId="{1EC45B9F-EBA5-4238-BEAC-E74DE26EE657}" type="pres">
      <dgm:prSet presAssocID="{6D00A1C6-064D-45EF-BBF4-363158B8737E}" presName="parentLeftMargin" presStyleLbl="node1" presStyleIdx="5" presStyleCnt="8"/>
      <dgm:spPr/>
    </dgm:pt>
    <dgm:pt modelId="{55C03F4E-B3D6-436D-918E-E8C85F0A9D42}" type="pres">
      <dgm:prSet presAssocID="{6D00A1C6-064D-45EF-BBF4-363158B8737E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FF80EA-7836-41A1-B8C7-02367E29028F}" type="pres">
      <dgm:prSet presAssocID="{6D00A1C6-064D-45EF-BBF4-363158B8737E}" presName="negativeSpace" presStyleCnt="0"/>
      <dgm:spPr/>
    </dgm:pt>
    <dgm:pt modelId="{9E13300F-0489-40E8-A212-1B70E5BE62FD}" type="pres">
      <dgm:prSet presAssocID="{6D00A1C6-064D-45EF-BBF4-363158B8737E}" presName="childText" presStyleLbl="conFgAcc1" presStyleIdx="6" presStyleCnt="8">
        <dgm:presLayoutVars>
          <dgm:bulletEnabled val="1"/>
        </dgm:presLayoutVars>
      </dgm:prSet>
      <dgm:spPr/>
    </dgm:pt>
    <dgm:pt modelId="{8AB55E1D-0FF3-46E2-8BCB-2F22557FDB8A}" type="pres">
      <dgm:prSet presAssocID="{E8D93B24-47F1-4039-B0A7-446D049C303B}" presName="spaceBetweenRectangles" presStyleCnt="0"/>
      <dgm:spPr/>
    </dgm:pt>
    <dgm:pt modelId="{6AA88E6F-5EB2-464A-82FE-F50651A6DD38}" type="pres">
      <dgm:prSet presAssocID="{EE7FE686-FB79-401D-8F7D-844AF205D81C}" presName="parentLin" presStyleCnt="0"/>
      <dgm:spPr/>
    </dgm:pt>
    <dgm:pt modelId="{AE17B589-7249-4C48-BE10-35E7D49D38F8}" type="pres">
      <dgm:prSet presAssocID="{EE7FE686-FB79-401D-8F7D-844AF205D81C}" presName="parentLeftMargin" presStyleLbl="node1" presStyleIdx="6" presStyleCnt="8"/>
      <dgm:spPr/>
    </dgm:pt>
    <dgm:pt modelId="{78ADD404-F8D1-431B-B1BE-7ED2682459AD}" type="pres">
      <dgm:prSet presAssocID="{EE7FE686-FB79-401D-8F7D-844AF205D81C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ACA68-B7FD-4B18-BC14-3B7C4D5705C0}" type="pres">
      <dgm:prSet presAssocID="{EE7FE686-FB79-401D-8F7D-844AF205D81C}" presName="negativeSpace" presStyleCnt="0"/>
      <dgm:spPr/>
    </dgm:pt>
    <dgm:pt modelId="{40AFFB15-A046-47A9-81C9-D49FD105CA1D}" type="pres">
      <dgm:prSet presAssocID="{EE7FE686-FB79-401D-8F7D-844AF205D81C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5D3E9BC1-A9CB-4450-9504-5D69FDC1CBF5}" type="presOf" srcId="{0B9FB122-D934-412A-B2D3-E8C9DFF0084B}" destId="{EE3C531D-E39D-45FF-88F0-2C15B5F4506B}" srcOrd="0" destOrd="0" presId="urn:microsoft.com/office/officeart/2005/8/layout/list1"/>
    <dgm:cxn modelId="{53689922-8AE9-47E0-BA7B-044DCA4D338E}" type="presOf" srcId="{6D00A1C6-064D-45EF-BBF4-363158B8737E}" destId="{1EC45B9F-EBA5-4238-BEAC-E74DE26EE657}" srcOrd="0" destOrd="0" presId="urn:microsoft.com/office/officeart/2005/8/layout/list1"/>
    <dgm:cxn modelId="{6834812A-3B92-46E2-9DB4-09ABB64CCB64}" srcId="{462A7114-0C49-40CA-828B-FC59AF40C3CB}" destId="{0B9FB122-D934-412A-B2D3-E8C9DFF0084B}" srcOrd="5" destOrd="0" parTransId="{92A29B04-2257-4D26-8E39-08D9D3BB606F}" sibTransId="{24CC9699-12B5-4705-843B-5F37B730A8BD}"/>
    <dgm:cxn modelId="{4DB4412C-DEA2-45A9-A2FA-1869D96736A9}" srcId="{462A7114-0C49-40CA-828B-FC59AF40C3CB}" destId="{D9958E3F-7799-41B1-9B27-4CAB3489483D}" srcOrd="2" destOrd="0" parTransId="{37E1DB19-F56F-4F61-BC6B-04F4B4D5E7C8}" sibTransId="{B637F5B6-04EE-4381-999E-900DF6238542}"/>
    <dgm:cxn modelId="{3D6EBD26-75EB-4025-8463-2AF0D522AFBD}" srcId="{462A7114-0C49-40CA-828B-FC59AF40C3CB}" destId="{CFF15FDB-4400-47AD-8F20-B298E70BCAA6}" srcOrd="4" destOrd="0" parTransId="{2D3B67CA-2322-4F97-BBE1-580E97694809}" sibTransId="{887DCD09-42E8-4FE2-A05F-EDD8534E58E2}"/>
    <dgm:cxn modelId="{C1C09B43-72D6-403F-9FD1-3CA2C02FD4BF}" type="presOf" srcId="{D9958E3F-7799-41B1-9B27-4CAB3489483D}" destId="{34562059-D117-487E-A1E1-7AB8A97BC1EC}" srcOrd="0" destOrd="0" presId="urn:microsoft.com/office/officeart/2005/8/layout/list1"/>
    <dgm:cxn modelId="{FD774797-C848-421C-A116-842D16284FEF}" type="presOf" srcId="{CFF15FDB-4400-47AD-8F20-B298E70BCAA6}" destId="{548CBFBE-767D-4248-AF26-F821D300E84C}" srcOrd="0" destOrd="0" presId="urn:microsoft.com/office/officeart/2005/8/layout/list1"/>
    <dgm:cxn modelId="{0DFB1B30-1202-49FF-827B-425AF430779A}" type="presOf" srcId="{C156762F-E029-4361-8346-43BA41811F84}" destId="{4184C7EF-D65B-4F9C-BC33-0FDC6BEB5CD3}" srcOrd="0" destOrd="0" presId="urn:microsoft.com/office/officeart/2005/8/layout/list1"/>
    <dgm:cxn modelId="{04DEA4A1-1E97-4DF6-B1E0-FCB8936B4F28}" type="presOf" srcId="{C156762F-E029-4361-8346-43BA41811F84}" destId="{AEA1B564-CEA5-4E82-8762-06CF23E21C9A}" srcOrd="1" destOrd="0" presId="urn:microsoft.com/office/officeart/2005/8/layout/list1"/>
    <dgm:cxn modelId="{4EE0220E-0B51-45A0-8165-C7F02EF592F1}" type="presOf" srcId="{462A7114-0C49-40CA-828B-FC59AF40C3CB}" destId="{4678136F-4709-4DFE-9751-CB63CE63A52B}" srcOrd="0" destOrd="0" presId="urn:microsoft.com/office/officeart/2005/8/layout/list1"/>
    <dgm:cxn modelId="{B4FA4E8E-45A6-4FC3-929A-74F582A80725}" srcId="{462A7114-0C49-40CA-828B-FC59AF40C3CB}" destId="{767C2AEF-7A38-4314-BB4F-0978A31A2DE0}" srcOrd="0" destOrd="0" parTransId="{B448E203-044B-4E25-A5C3-430096440891}" sibTransId="{BFCF4B5D-214E-4708-B3B0-1E228CA33F55}"/>
    <dgm:cxn modelId="{A1FDAA44-A0C6-43DA-8C3A-7A880445EC4D}" type="presOf" srcId="{767C2AEF-7A38-4314-BB4F-0978A31A2DE0}" destId="{2C766A6F-D0B3-4CAA-ABD0-0F838140D81E}" srcOrd="0" destOrd="0" presId="urn:microsoft.com/office/officeart/2005/8/layout/list1"/>
    <dgm:cxn modelId="{EF0EE4D0-D9C3-4CDB-A678-025D7E82721E}" srcId="{462A7114-0C49-40CA-828B-FC59AF40C3CB}" destId="{D47BEDF6-1393-4C32-A919-1E67D07E4305}" srcOrd="3" destOrd="0" parTransId="{DF882501-8353-4EDF-A2EA-F5612AA3B56C}" sibTransId="{129424EB-51A5-4AE4-9F78-B28E44AF6D77}"/>
    <dgm:cxn modelId="{4751477D-6F3C-4603-9184-A112909D9A8C}" type="presOf" srcId="{0B9FB122-D934-412A-B2D3-E8C9DFF0084B}" destId="{74705E4D-171A-4269-8B89-9709B0C7166E}" srcOrd="1" destOrd="0" presId="urn:microsoft.com/office/officeart/2005/8/layout/list1"/>
    <dgm:cxn modelId="{CE59D7F1-0787-4009-98D1-EBC902805FB3}" type="presOf" srcId="{EE7FE686-FB79-401D-8F7D-844AF205D81C}" destId="{AE17B589-7249-4C48-BE10-35E7D49D38F8}" srcOrd="0" destOrd="0" presId="urn:microsoft.com/office/officeart/2005/8/layout/list1"/>
    <dgm:cxn modelId="{A5838FD4-7C57-4CC4-BC12-9643F0E6A1F4}" type="presOf" srcId="{D9958E3F-7799-41B1-9B27-4CAB3489483D}" destId="{79282AD0-B785-4AC6-B7DC-4E310D6BCC09}" srcOrd="1" destOrd="0" presId="urn:microsoft.com/office/officeart/2005/8/layout/list1"/>
    <dgm:cxn modelId="{1E2AE2EA-D10E-4D8F-81C0-F619B3350476}" type="presOf" srcId="{D47BEDF6-1393-4C32-A919-1E67D07E4305}" destId="{71E63FDE-3E73-4142-8ED9-B0AC14D3E89F}" srcOrd="0" destOrd="0" presId="urn:microsoft.com/office/officeart/2005/8/layout/list1"/>
    <dgm:cxn modelId="{6AF7477F-AA62-4C59-BE8A-C952FC72F177}" srcId="{462A7114-0C49-40CA-828B-FC59AF40C3CB}" destId="{EE7FE686-FB79-401D-8F7D-844AF205D81C}" srcOrd="7" destOrd="0" parTransId="{E71A00A3-F124-41F6-AFF3-01C2454D3CBF}" sibTransId="{2786CBA5-320E-4172-B420-E2160D6A4319}"/>
    <dgm:cxn modelId="{11648D54-FB39-45E4-AD5E-CDC487219F50}" type="presOf" srcId="{CFF15FDB-4400-47AD-8F20-B298E70BCAA6}" destId="{636487B4-5118-48A2-8F15-6FD89BB8BBD3}" srcOrd="1" destOrd="0" presId="urn:microsoft.com/office/officeart/2005/8/layout/list1"/>
    <dgm:cxn modelId="{DB16D380-DB8E-48F9-AC9B-F1FF8323AC11}" type="presOf" srcId="{767C2AEF-7A38-4314-BB4F-0978A31A2DE0}" destId="{858914BA-A112-41FE-BEA0-1770062C7D23}" srcOrd="1" destOrd="0" presId="urn:microsoft.com/office/officeart/2005/8/layout/list1"/>
    <dgm:cxn modelId="{F16B874D-EA37-46EF-A1B9-6F04AAC81591}" srcId="{462A7114-0C49-40CA-828B-FC59AF40C3CB}" destId="{6D00A1C6-064D-45EF-BBF4-363158B8737E}" srcOrd="6" destOrd="0" parTransId="{48F945D1-E153-4AA2-A80F-20AE2939C408}" sibTransId="{E8D93B24-47F1-4039-B0A7-446D049C303B}"/>
    <dgm:cxn modelId="{95CEEF47-B52E-4BC5-9099-A7D6B3061797}" srcId="{462A7114-0C49-40CA-828B-FC59AF40C3CB}" destId="{C156762F-E029-4361-8346-43BA41811F84}" srcOrd="1" destOrd="0" parTransId="{7EAB4663-70AD-4346-BEAB-25E35AFE05A4}" sibTransId="{D77D8EAB-ADAA-46B8-A347-95B56ED1D620}"/>
    <dgm:cxn modelId="{37F96E0B-E722-4F73-9DD5-43916E973A2D}" type="presOf" srcId="{EE7FE686-FB79-401D-8F7D-844AF205D81C}" destId="{78ADD404-F8D1-431B-B1BE-7ED2682459AD}" srcOrd="1" destOrd="0" presId="urn:microsoft.com/office/officeart/2005/8/layout/list1"/>
    <dgm:cxn modelId="{235912F3-5649-4F2E-83F0-4024FF886658}" type="presOf" srcId="{6D00A1C6-064D-45EF-BBF4-363158B8737E}" destId="{55C03F4E-B3D6-436D-918E-E8C85F0A9D42}" srcOrd="1" destOrd="0" presId="urn:microsoft.com/office/officeart/2005/8/layout/list1"/>
    <dgm:cxn modelId="{43747C2A-31E9-4F83-9CCB-72C990FC591E}" type="presOf" srcId="{D47BEDF6-1393-4C32-A919-1E67D07E4305}" destId="{64F97CED-7035-42C7-9825-A607AC8C3FC5}" srcOrd="1" destOrd="0" presId="urn:microsoft.com/office/officeart/2005/8/layout/list1"/>
    <dgm:cxn modelId="{A91CEB0A-A388-46D1-A9C9-0DC9E68E80BE}" type="presParOf" srcId="{4678136F-4709-4DFE-9751-CB63CE63A52B}" destId="{8BC90FE6-0E28-40F8-A854-8B17530E1157}" srcOrd="0" destOrd="0" presId="urn:microsoft.com/office/officeart/2005/8/layout/list1"/>
    <dgm:cxn modelId="{75832CEC-E61E-43E0-9553-934E7D0C38CD}" type="presParOf" srcId="{8BC90FE6-0E28-40F8-A854-8B17530E1157}" destId="{2C766A6F-D0B3-4CAA-ABD0-0F838140D81E}" srcOrd="0" destOrd="0" presId="urn:microsoft.com/office/officeart/2005/8/layout/list1"/>
    <dgm:cxn modelId="{936858E2-D3D4-4215-8EFA-8C66F204AD5A}" type="presParOf" srcId="{8BC90FE6-0E28-40F8-A854-8B17530E1157}" destId="{858914BA-A112-41FE-BEA0-1770062C7D23}" srcOrd="1" destOrd="0" presId="urn:microsoft.com/office/officeart/2005/8/layout/list1"/>
    <dgm:cxn modelId="{0D68787D-81B3-47FD-B9F2-A22EF033BD71}" type="presParOf" srcId="{4678136F-4709-4DFE-9751-CB63CE63A52B}" destId="{A61B5E9C-5978-4A71-82F0-5550BEFFCC78}" srcOrd="1" destOrd="0" presId="urn:microsoft.com/office/officeart/2005/8/layout/list1"/>
    <dgm:cxn modelId="{46521B10-E951-44DF-96DC-0565FCBA0732}" type="presParOf" srcId="{4678136F-4709-4DFE-9751-CB63CE63A52B}" destId="{10B5C4E1-07FF-4CEA-8D3B-6DB743F60B66}" srcOrd="2" destOrd="0" presId="urn:microsoft.com/office/officeart/2005/8/layout/list1"/>
    <dgm:cxn modelId="{6EED2DD6-76CE-46C2-A34E-2D6E7509D3C1}" type="presParOf" srcId="{4678136F-4709-4DFE-9751-CB63CE63A52B}" destId="{6A3954FA-7FE0-4C70-9D9A-2E869D3D2EF2}" srcOrd="3" destOrd="0" presId="urn:microsoft.com/office/officeart/2005/8/layout/list1"/>
    <dgm:cxn modelId="{9781A2F1-66C3-45CD-860E-3C9808203AA3}" type="presParOf" srcId="{4678136F-4709-4DFE-9751-CB63CE63A52B}" destId="{99CF76D1-1949-4FDE-97EB-655B8EB69977}" srcOrd="4" destOrd="0" presId="urn:microsoft.com/office/officeart/2005/8/layout/list1"/>
    <dgm:cxn modelId="{023E7BC6-EEDC-4EFB-A251-678ADF9F3150}" type="presParOf" srcId="{99CF76D1-1949-4FDE-97EB-655B8EB69977}" destId="{4184C7EF-D65B-4F9C-BC33-0FDC6BEB5CD3}" srcOrd="0" destOrd="0" presId="urn:microsoft.com/office/officeart/2005/8/layout/list1"/>
    <dgm:cxn modelId="{FA496D60-48AA-47A5-BC3B-3975C58BD19A}" type="presParOf" srcId="{99CF76D1-1949-4FDE-97EB-655B8EB69977}" destId="{AEA1B564-CEA5-4E82-8762-06CF23E21C9A}" srcOrd="1" destOrd="0" presId="urn:microsoft.com/office/officeart/2005/8/layout/list1"/>
    <dgm:cxn modelId="{A71EEF5B-4643-4B1C-9887-EA73AA23DD99}" type="presParOf" srcId="{4678136F-4709-4DFE-9751-CB63CE63A52B}" destId="{F19D7BFD-D843-4D68-BF56-5C455E9FFB48}" srcOrd="5" destOrd="0" presId="urn:microsoft.com/office/officeart/2005/8/layout/list1"/>
    <dgm:cxn modelId="{00A269C4-A8B1-4415-9643-29B407E1C9F2}" type="presParOf" srcId="{4678136F-4709-4DFE-9751-CB63CE63A52B}" destId="{9D5BF968-350F-4ACA-AAD4-7243DA9CD9E0}" srcOrd="6" destOrd="0" presId="urn:microsoft.com/office/officeart/2005/8/layout/list1"/>
    <dgm:cxn modelId="{3B612752-AFC2-4FE1-B7E0-339D9C0D508F}" type="presParOf" srcId="{4678136F-4709-4DFE-9751-CB63CE63A52B}" destId="{29874044-2330-4249-A40A-39B2639B0891}" srcOrd="7" destOrd="0" presId="urn:microsoft.com/office/officeart/2005/8/layout/list1"/>
    <dgm:cxn modelId="{DA99202E-0997-4C7F-93AB-886308E6128D}" type="presParOf" srcId="{4678136F-4709-4DFE-9751-CB63CE63A52B}" destId="{3B31716E-529E-45E2-93CD-02745F6B66D8}" srcOrd="8" destOrd="0" presId="urn:microsoft.com/office/officeart/2005/8/layout/list1"/>
    <dgm:cxn modelId="{F762C467-0FDE-4879-88A9-F67B85502165}" type="presParOf" srcId="{3B31716E-529E-45E2-93CD-02745F6B66D8}" destId="{34562059-D117-487E-A1E1-7AB8A97BC1EC}" srcOrd="0" destOrd="0" presId="urn:microsoft.com/office/officeart/2005/8/layout/list1"/>
    <dgm:cxn modelId="{E9E7ADDB-951E-4A2F-9345-0F2E883DC765}" type="presParOf" srcId="{3B31716E-529E-45E2-93CD-02745F6B66D8}" destId="{79282AD0-B785-4AC6-B7DC-4E310D6BCC09}" srcOrd="1" destOrd="0" presId="urn:microsoft.com/office/officeart/2005/8/layout/list1"/>
    <dgm:cxn modelId="{FE5EF09A-0B45-467E-A36A-6A09A45929DD}" type="presParOf" srcId="{4678136F-4709-4DFE-9751-CB63CE63A52B}" destId="{45DD0074-577E-4446-868E-DA9D091DCEEE}" srcOrd="9" destOrd="0" presId="urn:microsoft.com/office/officeart/2005/8/layout/list1"/>
    <dgm:cxn modelId="{D2DF029E-F77A-4B12-B069-1620DF47DF13}" type="presParOf" srcId="{4678136F-4709-4DFE-9751-CB63CE63A52B}" destId="{CF11B996-E631-432F-8CB8-FEBB5C6D831E}" srcOrd="10" destOrd="0" presId="urn:microsoft.com/office/officeart/2005/8/layout/list1"/>
    <dgm:cxn modelId="{D787E4E3-167B-4FC2-BBB7-A033055F7CAE}" type="presParOf" srcId="{4678136F-4709-4DFE-9751-CB63CE63A52B}" destId="{9424B532-6A6C-42F1-A063-AECBB352BB61}" srcOrd="11" destOrd="0" presId="urn:microsoft.com/office/officeart/2005/8/layout/list1"/>
    <dgm:cxn modelId="{C00EFD2C-695C-4513-B918-44B82C523B17}" type="presParOf" srcId="{4678136F-4709-4DFE-9751-CB63CE63A52B}" destId="{6C24BBC1-EA57-4BAE-BB09-2160E034619F}" srcOrd="12" destOrd="0" presId="urn:microsoft.com/office/officeart/2005/8/layout/list1"/>
    <dgm:cxn modelId="{CA9032AD-F766-48DB-A92D-7775BFECD368}" type="presParOf" srcId="{6C24BBC1-EA57-4BAE-BB09-2160E034619F}" destId="{71E63FDE-3E73-4142-8ED9-B0AC14D3E89F}" srcOrd="0" destOrd="0" presId="urn:microsoft.com/office/officeart/2005/8/layout/list1"/>
    <dgm:cxn modelId="{9639D432-07BF-426A-8225-2FD4CA373ECA}" type="presParOf" srcId="{6C24BBC1-EA57-4BAE-BB09-2160E034619F}" destId="{64F97CED-7035-42C7-9825-A607AC8C3FC5}" srcOrd="1" destOrd="0" presId="urn:microsoft.com/office/officeart/2005/8/layout/list1"/>
    <dgm:cxn modelId="{38C4674B-848A-421E-8E82-D546D3AC214F}" type="presParOf" srcId="{4678136F-4709-4DFE-9751-CB63CE63A52B}" destId="{341912E0-9507-419F-BF5A-A3E314BF9FFA}" srcOrd="13" destOrd="0" presId="urn:microsoft.com/office/officeart/2005/8/layout/list1"/>
    <dgm:cxn modelId="{D7A8EF80-7C98-42E1-98D9-47896311425D}" type="presParOf" srcId="{4678136F-4709-4DFE-9751-CB63CE63A52B}" destId="{6DE3766B-9196-4039-A655-5264C3BCC773}" srcOrd="14" destOrd="0" presId="urn:microsoft.com/office/officeart/2005/8/layout/list1"/>
    <dgm:cxn modelId="{49E7BBC6-06B0-49B6-B384-8143FA061C99}" type="presParOf" srcId="{4678136F-4709-4DFE-9751-CB63CE63A52B}" destId="{E6E11FAF-0F27-4EAA-AE89-F879E6D3C6E1}" srcOrd="15" destOrd="0" presId="urn:microsoft.com/office/officeart/2005/8/layout/list1"/>
    <dgm:cxn modelId="{F8802846-0F3D-48D5-9FEB-167A6967154E}" type="presParOf" srcId="{4678136F-4709-4DFE-9751-CB63CE63A52B}" destId="{78B8A509-ED91-4B59-9253-D6813B9F98CE}" srcOrd="16" destOrd="0" presId="urn:microsoft.com/office/officeart/2005/8/layout/list1"/>
    <dgm:cxn modelId="{3668DFD3-7983-4B56-A17F-000F82303B05}" type="presParOf" srcId="{78B8A509-ED91-4B59-9253-D6813B9F98CE}" destId="{548CBFBE-767D-4248-AF26-F821D300E84C}" srcOrd="0" destOrd="0" presId="urn:microsoft.com/office/officeart/2005/8/layout/list1"/>
    <dgm:cxn modelId="{D12059D8-347C-4DFB-BC1E-88AEADC126EE}" type="presParOf" srcId="{78B8A509-ED91-4B59-9253-D6813B9F98CE}" destId="{636487B4-5118-48A2-8F15-6FD89BB8BBD3}" srcOrd="1" destOrd="0" presId="urn:microsoft.com/office/officeart/2005/8/layout/list1"/>
    <dgm:cxn modelId="{AF322122-D9A9-4138-A7BB-70D5D79A8E98}" type="presParOf" srcId="{4678136F-4709-4DFE-9751-CB63CE63A52B}" destId="{AECEF40E-B6D9-4169-AEF3-50A51450CC63}" srcOrd="17" destOrd="0" presId="urn:microsoft.com/office/officeart/2005/8/layout/list1"/>
    <dgm:cxn modelId="{9EBB72F3-DAEE-4DDD-9792-E1E986EE73D5}" type="presParOf" srcId="{4678136F-4709-4DFE-9751-CB63CE63A52B}" destId="{492D8377-B654-4F76-B3D1-6C0DFE2B7496}" srcOrd="18" destOrd="0" presId="urn:microsoft.com/office/officeart/2005/8/layout/list1"/>
    <dgm:cxn modelId="{97E55CFC-C81A-4422-A0D8-1389ACB1035A}" type="presParOf" srcId="{4678136F-4709-4DFE-9751-CB63CE63A52B}" destId="{DE8EBDA5-0F49-4FC0-89CF-BA9BD7B67D7B}" srcOrd="19" destOrd="0" presId="urn:microsoft.com/office/officeart/2005/8/layout/list1"/>
    <dgm:cxn modelId="{23F124F8-F1FB-4BCB-BD7A-2ED8494C3B81}" type="presParOf" srcId="{4678136F-4709-4DFE-9751-CB63CE63A52B}" destId="{B2B09356-D57A-4491-862F-C080964EB1E4}" srcOrd="20" destOrd="0" presId="urn:microsoft.com/office/officeart/2005/8/layout/list1"/>
    <dgm:cxn modelId="{289B29D8-7860-4CA2-A47B-214CAF0AE600}" type="presParOf" srcId="{B2B09356-D57A-4491-862F-C080964EB1E4}" destId="{EE3C531D-E39D-45FF-88F0-2C15B5F4506B}" srcOrd="0" destOrd="0" presId="urn:microsoft.com/office/officeart/2005/8/layout/list1"/>
    <dgm:cxn modelId="{8F510418-5F7B-4471-B5F3-E9036923B8AB}" type="presParOf" srcId="{B2B09356-D57A-4491-862F-C080964EB1E4}" destId="{74705E4D-171A-4269-8B89-9709B0C7166E}" srcOrd="1" destOrd="0" presId="urn:microsoft.com/office/officeart/2005/8/layout/list1"/>
    <dgm:cxn modelId="{1CB62697-FB42-4D25-B4DA-6F7EC4831F10}" type="presParOf" srcId="{4678136F-4709-4DFE-9751-CB63CE63A52B}" destId="{2E3CD5D2-77FA-43DE-B034-A060761D4D4B}" srcOrd="21" destOrd="0" presId="urn:microsoft.com/office/officeart/2005/8/layout/list1"/>
    <dgm:cxn modelId="{F5A62024-0C62-4F10-A4DF-4208D5860239}" type="presParOf" srcId="{4678136F-4709-4DFE-9751-CB63CE63A52B}" destId="{5B992758-DA64-48F1-B57D-3903E1F195C7}" srcOrd="22" destOrd="0" presId="urn:microsoft.com/office/officeart/2005/8/layout/list1"/>
    <dgm:cxn modelId="{E794A450-7350-4AC7-A86F-9316E8CBA754}" type="presParOf" srcId="{4678136F-4709-4DFE-9751-CB63CE63A52B}" destId="{A4DE5D55-6F48-4DD6-807F-A5513DD0C030}" srcOrd="23" destOrd="0" presId="urn:microsoft.com/office/officeart/2005/8/layout/list1"/>
    <dgm:cxn modelId="{E6AA1E2F-7715-4384-AF25-76BB4CF808B7}" type="presParOf" srcId="{4678136F-4709-4DFE-9751-CB63CE63A52B}" destId="{0884D11E-BB21-46B2-BF66-3153156E6658}" srcOrd="24" destOrd="0" presId="urn:microsoft.com/office/officeart/2005/8/layout/list1"/>
    <dgm:cxn modelId="{3E6536CB-D85D-4E06-BF16-97C340D6A671}" type="presParOf" srcId="{0884D11E-BB21-46B2-BF66-3153156E6658}" destId="{1EC45B9F-EBA5-4238-BEAC-E74DE26EE657}" srcOrd="0" destOrd="0" presId="urn:microsoft.com/office/officeart/2005/8/layout/list1"/>
    <dgm:cxn modelId="{E2774F68-32CA-4543-BC82-D25E955469B5}" type="presParOf" srcId="{0884D11E-BB21-46B2-BF66-3153156E6658}" destId="{55C03F4E-B3D6-436D-918E-E8C85F0A9D42}" srcOrd="1" destOrd="0" presId="urn:microsoft.com/office/officeart/2005/8/layout/list1"/>
    <dgm:cxn modelId="{8BF37C1A-1EFA-4277-A9D2-B4ECB600F5BC}" type="presParOf" srcId="{4678136F-4709-4DFE-9751-CB63CE63A52B}" destId="{CFFF80EA-7836-41A1-B8C7-02367E29028F}" srcOrd="25" destOrd="0" presId="urn:microsoft.com/office/officeart/2005/8/layout/list1"/>
    <dgm:cxn modelId="{6CA7C940-E0CC-4F36-9F42-B977E072010D}" type="presParOf" srcId="{4678136F-4709-4DFE-9751-CB63CE63A52B}" destId="{9E13300F-0489-40E8-A212-1B70E5BE62FD}" srcOrd="26" destOrd="0" presId="urn:microsoft.com/office/officeart/2005/8/layout/list1"/>
    <dgm:cxn modelId="{88FC1F2F-C137-42C3-959B-6BB9139BFD93}" type="presParOf" srcId="{4678136F-4709-4DFE-9751-CB63CE63A52B}" destId="{8AB55E1D-0FF3-46E2-8BCB-2F22557FDB8A}" srcOrd="27" destOrd="0" presId="urn:microsoft.com/office/officeart/2005/8/layout/list1"/>
    <dgm:cxn modelId="{BC86A5A0-ABEC-4A20-AD43-321D9EF90789}" type="presParOf" srcId="{4678136F-4709-4DFE-9751-CB63CE63A52B}" destId="{6AA88E6F-5EB2-464A-82FE-F50651A6DD38}" srcOrd="28" destOrd="0" presId="urn:microsoft.com/office/officeart/2005/8/layout/list1"/>
    <dgm:cxn modelId="{4C4E4470-C7A6-49C4-B357-B0ECFCA9FEF6}" type="presParOf" srcId="{6AA88E6F-5EB2-464A-82FE-F50651A6DD38}" destId="{AE17B589-7249-4C48-BE10-35E7D49D38F8}" srcOrd="0" destOrd="0" presId="urn:microsoft.com/office/officeart/2005/8/layout/list1"/>
    <dgm:cxn modelId="{C64B551D-50D4-4922-BF51-BC02CFDE25C5}" type="presParOf" srcId="{6AA88E6F-5EB2-464A-82FE-F50651A6DD38}" destId="{78ADD404-F8D1-431B-B1BE-7ED2682459AD}" srcOrd="1" destOrd="0" presId="urn:microsoft.com/office/officeart/2005/8/layout/list1"/>
    <dgm:cxn modelId="{048F9BC6-4C69-4751-BF78-177CF14EB9EE}" type="presParOf" srcId="{4678136F-4709-4DFE-9751-CB63CE63A52B}" destId="{5DDACA68-B7FD-4B18-BC14-3B7C4D5705C0}" srcOrd="29" destOrd="0" presId="urn:microsoft.com/office/officeart/2005/8/layout/list1"/>
    <dgm:cxn modelId="{58B191A9-E59A-487F-AC56-9B97084E4226}" type="presParOf" srcId="{4678136F-4709-4DFE-9751-CB63CE63A52B}" destId="{40AFFB15-A046-47A9-81C9-D49FD105CA1D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587B50-17D5-4EC2-875F-CABC39E2424E}" type="doc">
      <dgm:prSet loTypeId="urn:microsoft.com/office/officeart/2005/8/layout/gear1" loCatId="relationship" qsTypeId="urn:microsoft.com/office/officeart/2005/8/quickstyle/simple1" qsCatId="simple" csTypeId="urn:microsoft.com/office/officeart/2005/8/colors/colorful1" csCatId="colorful" phldr="1"/>
      <dgm:spPr/>
    </dgm:pt>
    <dgm:pt modelId="{BA07B989-B1DD-4671-AA93-D0CDF7ED5085}">
      <dgm:prSet phldrT="[Text]"/>
      <dgm:spPr/>
      <dgm:t>
        <a:bodyPr/>
        <a:lstStyle/>
        <a:p>
          <a:r>
            <a:rPr lang="en-US" dirty="0" smtClean="0"/>
            <a:t>Generación de Ideas</a:t>
          </a:r>
          <a:endParaRPr lang="en-US" dirty="0"/>
        </a:p>
      </dgm:t>
    </dgm:pt>
    <dgm:pt modelId="{F04516EB-A0E5-4C6F-8BD8-9B041631A61E}" type="parTrans" cxnId="{0E07BDA2-6F7F-4A0F-99C7-2D3ACD9303C2}">
      <dgm:prSet/>
      <dgm:spPr/>
      <dgm:t>
        <a:bodyPr/>
        <a:lstStyle/>
        <a:p>
          <a:endParaRPr lang="en-US"/>
        </a:p>
      </dgm:t>
    </dgm:pt>
    <dgm:pt modelId="{CD946E1C-3F94-4ADE-8ABB-36F4A0640473}" type="sibTrans" cxnId="{0E07BDA2-6F7F-4A0F-99C7-2D3ACD9303C2}">
      <dgm:prSet/>
      <dgm:spPr/>
      <dgm:t>
        <a:bodyPr/>
        <a:lstStyle/>
        <a:p>
          <a:endParaRPr lang="en-US"/>
        </a:p>
      </dgm:t>
    </dgm:pt>
    <dgm:pt modelId="{25F842FA-FA0B-441B-9323-87107F608104}">
      <dgm:prSet phldrT="[Text]"/>
      <dgm:spPr/>
      <dgm:t>
        <a:bodyPr/>
        <a:lstStyle/>
        <a:p>
          <a:r>
            <a:rPr lang="en-US" dirty="0" smtClean="0"/>
            <a:t>Multiples </a:t>
          </a:r>
          <a:r>
            <a:rPr lang="en-US" dirty="0" err="1" smtClean="0"/>
            <a:t>niveles</a:t>
          </a:r>
          <a:r>
            <a:rPr lang="en-US" dirty="0" smtClean="0"/>
            <a:t> abstracción </a:t>
          </a:r>
          <a:endParaRPr lang="en-US" dirty="0"/>
        </a:p>
      </dgm:t>
    </dgm:pt>
    <dgm:pt modelId="{78518D68-7932-484A-9CD0-D354C7C4D21F}" type="parTrans" cxnId="{F817FF51-696A-45C8-9CE2-AEED0D9821DE}">
      <dgm:prSet/>
      <dgm:spPr/>
      <dgm:t>
        <a:bodyPr/>
        <a:lstStyle/>
        <a:p>
          <a:endParaRPr lang="en-US"/>
        </a:p>
      </dgm:t>
    </dgm:pt>
    <dgm:pt modelId="{0E00C3B0-8EAD-493D-8342-DE8110D7AE9D}" type="sibTrans" cxnId="{F817FF51-696A-45C8-9CE2-AEED0D9821DE}">
      <dgm:prSet/>
      <dgm:spPr/>
      <dgm:t>
        <a:bodyPr/>
        <a:lstStyle/>
        <a:p>
          <a:endParaRPr lang="en-US"/>
        </a:p>
      </dgm:t>
    </dgm:pt>
    <dgm:pt modelId="{A67B8992-3C2F-415A-A4D4-69928712AA08}">
      <dgm:prSet phldrT="[Text]"/>
      <dgm:spPr/>
      <dgm:t>
        <a:bodyPr/>
        <a:lstStyle/>
        <a:p>
          <a:r>
            <a:rPr lang="en-US" dirty="0" smtClean="0"/>
            <a:t>Creación de artefactos</a:t>
          </a:r>
          <a:endParaRPr lang="en-US" dirty="0"/>
        </a:p>
      </dgm:t>
    </dgm:pt>
    <dgm:pt modelId="{5BF1E6A4-1C32-4EE5-8A15-E255F0EE61F7}" type="parTrans" cxnId="{5B60D122-DC30-44D4-BD66-613E64B63200}">
      <dgm:prSet/>
      <dgm:spPr/>
      <dgm:t>
        <a:bodyPr/>
        <a:lstStyle/>
        <a:p>
          <a:endParaRPr lang="en-US"/>
        </a:p>
      </dgm:t>
    </dgm:pt>
    <dgm:pt modelId="{8F7A6C22-D861-4426-B814-58E02FFD753C}" type="sibTrans" cxnId="{5B60D122-DC30-44D4-BD66-613E64B63200}">
      <dgm:prSet/>
      <dgm:spPr/>
      <dgm:t>
        <a:bodyPr/>
        <a:lstStyle/>
        <a:p>
          <a:endParaRPr lang="en-US"/>
        </a:p>
      </dgm:t>
    </dgm:pt>
    <dgm:pt modelId="{DF59D413-BBB4-4E74-9017-C0D0D091DB22}">
      <dgm:prSet phldrT="[Text]"/>
      <dgm:spPr/>
      <dgm:t>
        <a:bodyPr/>
        <a:lstStyle/>
        <a:p>
          <a:endParaRPr lang="en-US" dirty="0"/>
        </a:p>
      </dgm:t>
    </dgm:pt>
    <dgm:pt modelId="{A0E41087-9F2A-4F68-8881-CA2E58F1C54A}" type="parTrans" cxnId="{1E55F388-568C-4BFD-A6D1-D418AF345C43}">
      <dgm:prSet/>
      <dgm:spPr/>
      <dgm:t>
        <a:bodyPr/>
        <a:lstStyle/>
        <a:p>
          <a:endParaRPr lang="en-US"/>
        </a:p>
      </dgm:t>
    </dgm:pt>
    <dgm:pt modelId="{A050039C-C9AC-4B4B-8672-DA19F040E8B1}" type="sibTrans" cxnId="{1E55F388-568C-4BFD-A6D1-D418AF345C43}">
      <dgm:prSet/>
      <dgm:spPr/>
      <dgm:t>
        <a:bodyPr/>
        <a:lstStyle/>
        <a:p>
          <a:endParaRPr lang="en-US"/>
        </a:p>
      </dgm:t>
    </dgm:pt>
    <dgm:pt modelId="{D14E3568-B907-49ED-B154-44B24CC5DFE4}">
      <dgm:prSet phldrT="[Text]"/>
      <dgm:spPr/>
      <dgm:t>
        <a:bodyPr/>
        <a:lstStyle/>
        <a:p>
          <a:endParaRPr lang="en-US" dirty="0"/>
        </a:p>
      </dgm:t>
    </dgm:pt>
    <dgm:pt modelId="{6CFC4240-19A2-4972-A81D-2B7CF372227A}" type="parTrans" cxnId="{E4906241-8840-4B58-9E16-B1CF08F13C44}">
      <dgm:prSet/>
      <dgm:spPr/>
      <dgm:t>
        <a:bodyPr/>
        <a:lstStyle/>
        <a:p>
          <a:endParaRPr lang="en-US"/>
        </a:p>
      </dgm:t>
    </dgm:pt>
    <dgm:pt modelId="{AD03EEFA-AC0F-4FB8-B7E0-87E39EC91FF2}" type="sibTrans" cxnId="{E4906241-8840-4B58-9E16-B1CF08F13C44}">
      <dgm:prSet/>
      <dgm:spPr/>
      <dgm:t>
        <a:bodyPr/>
        <a:lstStyle/>
        <a:p>
          <a:endParaRPr lang="en-US"/>
        </a:p>
      </dgm:t>
    </dgm:pt>
    <dgm:pt modelId="{2C084C03-FBD1-431C-A21C-42B13FB7E243}" type="pres">
      <dgm:prSet presAssocID="{56587B50-17D5-4EC2-875F-CABC39E2424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810A5BC-E12D-45E1-93B7-39FCED1F4FBB}" type="pres">
      <dgm:prSet presAssocID="{BA07B989-B1DD-4671-AA93-D0CDF7ED5085}" presName="gear1" presStyleLbl="node1" presStyleIdx="0" presStyleCnt="3">
        <dgm:presLayoutVars>
          <dgm:chMax val="1"/>
          <dgm:bulletEnabled val="1"/>
        </dgm:presLayoutVars>
      </dgm:prSet>
      <dgm:spPr/>
    </dgm:pt>
    <dgm:pt modelId="{932D7D36-B321-4E14-9933-25BF78C08AD9}" type="pres">
      <dgm:prSet presAssocID="{BA07B989-B1DD-4671-AA93-D0CDF7ED5085}" presName="gear1srcNode" presStyleLbl="node1" presStyleIdx="0" presStyleCnt="3"/>
      <dgm:spPr/>
    </dgm:pt>
    <dgm:pt modelId="{1FCBE48E-A569-45EB-82A7-30934BF56704}" type="pres">
      <dgm:prSet presAssocID="{BA07B989-B1DD-4671-AA93-D0CDF7ED5085}" presName="gear1dstNode" presStyleLbl="node1" presStyleIdx="0" presStyleCnt="3"/>
      <dgm:spPr/>
    </dgm:pt>
    <dgm:pt modelId="{64C7C0C0-70C2-41A6-88E4-F414D646C2CA}" type="pres">
      <dgm:prSet presAssocID="{25F842FA-FA0B-441B-9323-87107F608104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8A6B8-21CE-4E6F-AF7A-EF54DDFF3DED}" type="pres">
      <dgm:prSet presAssocID="{25F842FA-FA0B-441B-9323-87107F608104}" presName="gear2srcNode" presStyleLbl="node1" presStyleIdx="1" presStyleCnt="3"/>
      <dgm:spPr/>
    </dgm:pt>
    <dgm:pt modelId="{A247F57D-8F26-4688-B05C-F338912CB9EE}" type="pres">
      <dgm:prSet presAssocID="{25F842FA-FA0B-441B-9323-87107F608104}" presName="gear2dstNode" presStyleLbl="node1" presStyleIdx="1" presStyleCnt="3"/>
      <dgm:spPr/>
    </dgm:pt>
    <dgm:pt modelId="{0021C2D3-44A5-4229-9B59-BD50D545B34B}" type="pres">
      <dgm:prSet presAssocID="{A67B8992-3C2F-415A-A4D4-69928712AA08}" presName="gear3" presStyleLbl="node1" presStyleIdx="2" presStyleCnt="3"/>
      <dgm:spPr/>
      <dgm:t>
        <a:bodyPr/>
        <a:lstStyle/>
        <a:p>
          <a:endParaRPr lang="en-US"/>
        </a:p>
      </dgm:t>
    </dgm:pt>
    <dgm:pt modelId="{E1939EA8-6234-4A7E-A18A-6F13E7E0FE79}" type="pres">
      <dgm:prSet presAssocID="{A67B8992-3C2F-415A-A4D4-69928712AA08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DCDFD-CE2E-49BB-921A-66144775CE70}" type="pres">
      <dgm:prSet presAssocID="{A67B8992-3C2F-415A-A4D4-69928712AA08}" presName="gear3srcNode" presStyleLbl="node1" presStyleIdx="2" presStyleCnt="3"/>
      <dgm:spPr/>
    </dgm:pt>
    <dgm:pt modelId="{6F0AEDDA-9959-4C15-87DA-4DE04DC0F489}" type="pres">
      <dgm:prSet presAssocID="{A67B8992-3C2F-415A-A4D4-69928712AA08}" presName="gear3dstNode" presStyleLbl="node1" presStyleIdx="2" presStyleCnt="3"/>
      <dgm:spPr/>
    </dgm:pt>
    <dgm:pt modelId="{92C5447B-5979-466F-B504-8FFA012A2461}" type="pres">
      <dgm:prSet presAssocID="{CD946E1C-3F94-4ADE-8ABB-36F4A0640473}" presName="connector1" presStyleLbl="sibTrans2D1" presStyleIdx="0" presStyleCnt="3"/>
      <dgm:spPr/>
    </dgm:pt>
    <dgm:pt modelId="{EA3EA786-AEAF-4542-9F0C-16BE9FFAF7EB}" type="pres">
      <dgm:prSet presAssocID="{0E00C3B0-8EAD-493D-8342-DE8110D7AE9D}" presName="connector2" presStyleLbl="sibTrans2D1" presStyleIdx="1" presStyleCnt="3"/>
      <dgm:spPr/>
    </dgm:pt>
    <dgm:pt modelId="{1C637BA9-42DF-4206-8989-DA97A63CD991}" type="pres">
      <dgm:prSet presAssocID="{8F7A6C22-D861-4426-B814-58E02FFD753C}" presName="connector3" presStyleLbl="sibTrans2D1" presStyleIdx="2" presStyleCnt="3"/>
      <dgm:spPr/>
    </dgm:pt>
  </dgm:ptLst>
  <dgm:cxnLst>
    <dgm:cxn modelId="{96F59678-2C62-42D8-A0CE-D5CB6EA1F4F1}" type="presOf" srcId="{8F7A6C22-D861-4426-B814-58E02FFD753C}" destId="{1C637BA9-42DF-4206-8989-DA97A63CD991}" srcOrd="0" destOrd="0" presId="urn:microsoft.com/office/officeart/2005/8/layout/gear1"/>
    <dgm:cxn modelId="{480AF58F-22CC-4FA5-8FB6-95F28ECB07DA}" type="presOf" srcId="{BA07B989-B1DD-4671-AA93-D0CDF7ED5085}" destId="{932D7D36-B321-4E14-9933-25BF78C08AD9}" srcOrd="1" destOrd="0" presId="urn:microsoft.com/office/officeart/2005/8/layout/gear1"/>
    <dgm:cxn modelId="{8E1C8C74-E953-4BBA-9029-6A75BDF477C3}" type="presOf" srcId="{A67B8992-3C2F-415A-A4D4-69928712AA08}" destId="{133DCDFD-CE2E-49BB-921A-66144775CE70}" srcOrd="2" destOrd="0" presId="urn:microsoft.com/office/officeart/2005/8/layout/gear1"/>
    <dgm:cxn modelId="{0E07BDA2-6F7F-4A0F-99C7-2D3ACD9303C2}" srcId="{56587B50-17D5-4EC2-875F-CABC39E2424E}" destId="{BA07B989-B1DD-4671-AA93-D0CDF7ED5085}" srcOrd="0" destOrd="0" parTransId="{F04516EB-A0E5-4C6F-8BD8-9B041631A61E}" sibTransId="{CD946E1C-3F94-4ADE-8ABB-36F4A0640473}"/>
    <dgm:cxn modelId="{5B60D122-DC30-44D4-BD66-613E64B63200}" srcId="{56587B50-17D5-4EC2-875F-CABC39E2424E}" destId="{A67B8992-3C2F-415A-A4D4-69928712AA08}" srcOrd="2" destOrd="0" parTransId="{5BF1E6A4-1C32-4EE5-8A15-E255F0EE61F7}" sibTransId="{8F7A6C22-D861-4426-B814-58E02FFD753C}"/>
    <dgm:cxn modelId="{F817FF51-696A-45C8-9CE2-AEED0D9821DE}" srcId="{56587B50-17D5-4EC2-875F-CABC39E2424E}" destId="{25F842FA-FA0B-441B-9323-87107F608104}" srcOrd="1" destOrd="0" parTransId="{78518D68-7932-484A-9CD0-D354C7C4D21F}" sibTransId="{0E00C3B0-8EAD-493D-8342-DE8110D7AE9D}"/>
    <dgm:cxn modelId="{1F947862-F59F-49A0-AFCC-74484FCDF955}" type="presOf" srcId="{A67B8992-3C2F-415A-A4D4-69928712AA08}" destId="{0021C2D3-44A5-4229-9B59-BD50D545B34B}" srcOrd="0" destOrd="0" presId="urn:microsoft.com/office/officeart/2005/8/layout/gear1"/>
    <dgm:cxn modelId="{D74C3FDA-D1CD-433C-86CF-619347AF3A34}" type="presOf" srcId="{CD946E1C-3F94-4ADE-8ABB-36F4A0640473}" destId="{92C5447B-5979-466F-B504-8FFA012A2461}" srcOrd="0" destOrd="0" presId="urn:microsoft.com/office/officeart/2005/8/layout/gear1"/>
    <dgm:cxn modelId="{94860C78-E10D-4D84-BC5A-8DCDEB0FE92F}" type="presOf" srcId="{25F842FA-FA0B-441B-9323-87107F608104}" destId="{D858A6B8-21CE-4E6F-AF7A-EF54DDFF3DED}" srcOrd="1" destOrd="0" presId="urn:microsoft.com/office/officeart/2005/8/layout/gear1"/>
    <dgm:cxn modelId="{E297E8F2-6BCB-4F76-A92F-173D44453EBC}" type="presOf" srcId="{BA07B989-B1DD-4671-AA93-D0CDF7ED5085}" destId="{7810A5BC-E12D-45E1-93B7-39FCED1F4FBB}" srcOrd="0" destOrd="0" presId="urn:microsoft.com/office/officeart/2005/8/layout/gear1"/>
    <dgm:cxn modelId="{74710823-C227-4E4B-924A-D3AD20D5CB96}" type="presOf" srcId="{25F842FA-FA0B-441B-9323-87107F608104}" destId="{A247F57D-8F26-4688-B05C-F338912CB9EE}" srcOrd="2" destOrd="0" presId="urn:microsoft.com/office/officeart/2005/8/layout/gear1"/>
    <dgm:cxn modelId="{59A75EE8-7EF2-4E3B-B251-C440708A543D}" type="presOf" srcId="{0E00C3B0-8EAD-493D-8342-DE8110D7AE9D}" destId="{EA3EA786-AEAF-4542-9F0C-16BE9FFAF7EB}" srcOrd="0" destOrd="0" presId="urn:microsoft.com/office/officeart/2005/8/layout/gear1"/>
    <dgm:cxn modelId="{C7810833-348A-4101-81F0-62E9315B7A9C}" type="presOf" srcId="{56587B50-17D5-4EC2-875F-CABC39E2424E}" destId="{2C084C03-FBD1-431C-A21C-42B13FB7E243}" srcOrd="0" destOrd="0" presId="urn:microsoft.com/office/officeart/2005/8/layout/gear1"/>
    <dgm:cxn modelId="{1E55F388-568C-4BFD-A6D1-D418AF345C43}" srcId="{56587B50-17D5-4EC2-875F-CABC39E2424E}" destId="{DF59D413-BBB4-4E74-9017-C0D0D091DB22}" srcOrd="4" destOrd="0" parTransId="{A0E41087-9F2A-4F68-8881-CA2E58F1C54A}" sibTransId="{A050039C-C9AC-4B4B-8672-DA19F040E8B1}"/>
    <dgm:cxn modelId="{E4906241-8840-4B58-9E16-B1CF08F13C44}" srcId="{56587B50-17D5-4EC2-875F-CABC39E2424E}" destId="{D14E3568-B907-49ED-B154-44B24CC5DFE4}" srcOrd="3" destOrd="0" parTransId="{6CFC4240-19A2-4972-A81D-2B7CF372227A}" sibTransId="{AD03EEFA-AC0F-4FB8-B7E0-87E39EC91FF2}"/>
    <dgm:cxn modelId="{75E4920F-CAEE-4D06-812B-AB0B5900F368}" type="presOf" srcId="{BA07B989-B1DD-4671-AA93-D0CDF7ED5085}" destId="{1FCBE48E-A569-45EB-82A7-30934BF56704}" srcOrd="2" destOrd="0" presId="urn:microsoft.com/office/officeart/2005/8/layout/gear1"/>
    <dgm:cxn modelId="{6168278B-9760-46DC-AA1D-278BCD022C58}" type="presOf" srcId="{25F842FA-FA0B-441B-9323-87107F608104}" destId="{64C7C0C0-70C2-41A6-88E4-F414D646C2CA}" srcOrd="0" destOrd="0" presId="urn:microsoft.com/office/officeart/2005/8/layout/gear1"/>
    <dgm:cxn modelId="{3E1BF352-A7BE-4798-B1AA-2A7A9A6A89BF}" type="presOf" srcId="{A67B8992-3C2F-415A-A4D4-69928712AA08}" destId="{E1939EA8-6234-4A7E-A18A-6F13E7E0FE79}" srcOrd="1" destOrd="0" presId="urn:microsoft.com/office/officeart/2005/8/layout/gear1"/>
    <dgm:cxn modelId="{D5C5192B-80A1-4E02-AC03-C3E9A3F39C4A}" type="presOf" srcId="{A67B8992-3C2F-415A-A4D4-69928712AA08}" destId="{6F0AEDDA-9959-4C15-87DA-4DE04DC0F489}" srcOrd="3" destOrd="0" presId="urn:microsoft.com/office/officeart/2005/8/layout/gear1"/>
    <dgm:cxn modelId="{72065EB1-D0E9-4CB7-8511-52718B935F9D}" type="presParOf" srcId="{2C084C03-FBD1-431C-A21C-42B13FB7E243}" destId="{7810A5BC-E12D-45E1-93B7-39FCED1F4FBB}" srcOrd="0" destOrd="0" presId="urn:microsoft.com/office/officeart/2005/8/layout/gear1"/>
    <dgm:cxn modelId="{FA864901-1B91-4968-B125-79460A9BC30E}" type="presParOf" srcId="{2C084C03-FBD1-431C-A21C-42B13FB7E243}" destId="{932D7D36-B321-4E14-9933-25BF78C08AD9}" srcOrd="1" destOrd="0" presId="urn:microsoft.com/office/officeart/2005/8/layout/gear1"/>
    <dgm:cxn modelId="{FBF54F83-7F50-4563-8062-A70ADAEEE4FB}" type="presParOf" srcId="{2C084C03-FBD1-431C-A21C-42B13FB7E243}" destId="{1FCBE48E-A569-45EB-82A7-30934BF56704}" srcOrd="2" destOrd="0" presId="urn:microsoft.com/office/officeart/2005/8/layout/gear1"/>
    <dgm:cxn modelId="{5E241470-56C8-43AC-8786-01CD7FB8141E}" type="presParOf" srcId="{2C084C03-FBD1-431C-A21C-42B13FB7E243}" destId="{64C7C0C0-70C2-41A6-88E4-F414D646C2CA}" srcOrd="3" destOrd="0" presId="urn:microsoft.com/office/officeart/2005/8/layout/gear1"/>
    <dgm:cxn modelId="{DC98A3DF-27A9-460F-AF99-7D663F071790}" type="presParOf" srcId="{2C084C03-FBD1-431C-A21C-42B13FB7E243}" destId="{D858A6B8-21CE-4E6F-AF7A-EF54DDFF3DED}" srcOrd="4" destOrd="0" presId="urn:microsoft.com/office/officeart/2005/8/layout/gear1"/>
    <dgm:cxn modelId="{30101A0D-9CB9-4E7F-8296-4DC3D0522BBA}" type="presParOf" srcId="{2C084C03-FBD1-431C-A21C-42B13FB7E243}" destId="{A247F57D-8F26-4688-B05C-F338912CB9EE}" srcOrd="5" destOrd="0" presId="urn:microsoft.com/office/officeart/2005/8/layout/gear1"/>
    <dgm:cxn modelId="{C091C399-6205-457B-B4C4-C6AEBFC67D4E}" type="presParOf" srcId="{2C084C03-FBD1-431C-A21C-42B13FB7E243}" destId="{0021C2D3-44A5-4229-9B59-BD50D545B34B}" srcOrd="6" destOrd="0" presId="urn:microsoft.com/office/officeart/2005/8/layout/gear1"/>
    <dgm:cxn modelId="{A20A611A-78B9-4825-8EFE-DDB41CC37372}" type="presParOf" srcId="{2C084C03-FBD1-431C-A21C-42B13FB7E243}" destId="{E1939EA8-6234-4A7E-A18A-6F13E7E0FE79}" srcOrd="7" destOrd="0" presId="urn:microsoft.com/office/officeart/2005/8/layout/gear1"/>
    <dgm:cxn modelId="{E49D61E4-9946-4ED9-AD5C-12E3E9133C29}" type="presParOf" srcId="{2C084C03-FBD1-431C-A21C-42B13FB7E243}" destId="{133DCDFD-CE2E-49BB-921A-66144775CE70}" srcOrd="8" destOrd="0" presId="urn:microsoft.com/office/officeart/2005/8/layout/gear1"/>
    <dgm:cxn modelId="{FC0DCEBE-4571-441A-B4B0-F01011D835D4}" type="presParOf" srcId="{2C084C03-FBD1-431C-A21C-42B13FB7E243}" destId="{6F0AEDDA-9959-4C15-87DA-4DE04DC0F489}" srcOrd="9" destOrd="0" presId="urn:microsoft.com/office/officeart/2005/8/layout/gear1"/>
    <dgm:cxn modelId="{A5FD6DFC-871E-4F59-830A-F6FF4A74C5D1}" type="presParOf" srcId="{2C084C03-FBD1-431C-A21C-42B13FB7E243}" destId="{92C5447B-5979-466F-B504-8FFA012A2461}" srcOrd="10" destOrd="0" presId="urn:microsoft.com/office/officeart/2005/8/layout/gear1"/>
    <dgm:cxn modelId="{92070F36-B9C9-4F76-89C1-ACA76330DD9B}" type="presParOf" srcId="{2C084C03-FBD1-431C-A21C-42B13FB7E243}" destId="{EA3EA786-AEAF-4542-9F0C-16BE9FFAF7EB}" srcOrd="11" destOrd="0" presId="urn:microsoft.com/office/officeart/2005/8/layout/gear1"/>
    <dgm:cxn modelId="{C4701F64-932A-4E8D-B026-A4FF8E24322D}" type="presParOf" srcId="{2C084C03-FBD1-431C-A21C-42B13FB7E243}" destId="{1C637BA9-42DF-4206-8989-DA97A63CD99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1FEC8F-A482-4EEE-9C53-EBB937182C0C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F7F22D-C470-4CCF-907B-00073B22A55E}">
      <dgm:prSet phldrT="[Text]"/>
      <dgm:spPr/>
      <dgm:t>
        <a:bodyPr/>
        <a:lstStyle/>
        <a:p>
          <a:r>
            <a:rPr lang="en-US" b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Reflexión</a:t>
          </a:r>
          <a:endParaRPr lang="en-US" b="1" dirty="0">
            <a:solidFill>
              <a:schemeClr val="accent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695EF7E-C628-47D4-B745-949515944162}" type="parTrans" cxnId="{E7F9AE26-CE79-42A9-AEA0-4F220FF8F029}">
      <dgm:prSet/>
      <dgm:spPr/>
      <dgm:t>
        <a:bodyPr/>
        <a:lstStyle/>
        <a:p>
          <a:endParaRPr lang="en-US"/>
        </a:p>
      </dgm:t>
    </dgm:pt>
    <dgm:pt modelId="{61AA1D16-920F-447F-B377-182B1FDAB8B9}" type="sibTrans" cxnId="{E7F9AE26-CE79-42A9-AEA0-4F220FF8F029}">
      <dgm:prSet/>
      <dgm:spPr/>
      <dgm:t>
        <a:bodyPr/>
        <a:lstStyle/>
        <a:p>
          <a:endParaRPr lang="en-US"/>
        </a:p>
      </dgm:t>
    </dgm:pt>
    <dgm:pt modelId="{36D8C56D-A871-44F4-9406-ADC42069E57A}">
      <dgm:prSet phldrT="[Text]"/>
      <dgm:spPr/>
      <dgm:t>
        <a:bodyPr/>
        <a:lstStyle/>
        <a:p>
          <a:r>
            <a:rPr lang="en-US" b="1" dirty="0" smtClean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Análisis</a:t>
          </a:r>
          <a:endParaRPr lang="en-US" b="1" dirty="0">
            <a:solidFill>
              <a:schemeClr val="bg1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4749DFD-17BE-4DF4-A52E-575F6ED00A3A}" type="parTrans" cxnId="{0B381239-3D3A-43E8-9AA9-43DBAA6E9236}">
      <dgm:prSet/>
      <dgm:spPr/>
      <dgm:t>
        <a:bodyPr/>
        <a:lstStyle/>
        <a:p>
          <a:endParaRPr lang="en-US"/>
        </a:p>
      </dgm:t>
    </dgm:pt>
    <dgm:pt modelId="{7D180EA3-5995-471E-B478-9C853DCFF8A3}" type="sibTrans" cxnId="{0B381239-3D3A-43E8-9AA9-43DBAA6E9236}">
      <dgm:prSet/>
      <dgm:spPr/>
      <dgm:t>
        <a:bodyPr/>
        <a:lstStyle/>
        <a:p>
          <a:endParaRPr lang="en-US"/>
        </a:p>
      </dgm:t>
    </dgm:pt>
    <dgm:pt modelId="{4905A396-36B9-4880-B189-B32D1A609BD1}">
      <dgm:prSet phldrT="[Text]"/>
      <dgm:spPr/>
      <dgm:t>
        <a:bodyPr/>
        <a:lstStyle/>
        <a:p>
          <a:r>
            <a:rPr lang="en-US" b="1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Programación</a:t>
          </a:r>
          <a:endParaRPr lang="en-US" b="1" dirty="0">
            <a:solidFill>
              <a:srgbClr val="92D05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BCC63CD-0898-4330-8596-6079F96FB0EE}" type="parTrans" cxnId="{375D2D75-D896-4632-9FCB-D173CB794B5E}">
      <dgm:prSet/>
      <dgm:spPr/>
      <dgm:t>
        <a:bodyPr/>
        <a:lstStyle/>
        <a:p>
          <a:endParaRPr lang="en-US"/>
        </a:p>
      </dgm:t>
    </dgm:pt>
    <dgm:pt modelId="{6641A030-6235-46F9-8AE7-07CD78AC67C7}" type="sibTrans" cxnId="{375D2D75-D896-4632-9FCB-D173CB794B5E}">
      <dgm:prSet/>
      <dgm:spPr/>
      <dgm:t>
        <a:bodyPr/>
        <a:lstStyle/>
        <a:p>
          <a:endParaRPr lang="en-US"/>
        </a:p>
      </dgm:t>
    </dgm:pt>
    <dgm:pt modelId="{8B9A298A-56AB-483B-9416-10DBF28B7801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Diseño</a:t>
          </a:r>
          <a:endParaRPr lang="en-US" b="1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64078E-677E-4E63-9C74-8DD7F3B22E04}" type="parTrans" cxnId="{C839D4CF-E960-4861-B4B4-7D03CD2FC665}">
      <dgm:prSet/>
      <dgm:spPr/>
      <dgm:t>
        <a:bodyPr/>
        <a:lstStyle/>
        <a:p>
          <a:endParaRPr lang="en-US"/>
        </a:p>
      </dgm:t>
    </dgm:pt>
    <dgm:pt modelId="{0AB4E153-5D2A-424A-9166-033FA849EED0}" type="sibTrans" cxnId="{C839D4CF-E960-4861-B4B4-7D03CD2FC665}">
      <dgm:prSet/>
      <dgm:spPr/>
      <dgm:t>
        <a:bodyPr/>
        <a:lstStyle/>
        <a:p>
          <a:endParaRPr lang="en-US"/>
        </a:p>
      </dgm:t>
    </dgm:pt>
    <dgm:pt modelId="{DEF72675-8BF0-4B6C-BF25-BCE58424D581}">
      <dgm:prSet phldrT="[Text]"/>
      <dgm:spPr/>
      <dgm:t>
        <a:bodyPr/>
        <a:lstStyle/>
        <a:p>
          <a:r>
            <a:rPr lang="en-US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Aplicación</a:t>
          </a:r>
          <a:endParaRPr lang="en-US" b="1" dirty="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311F1A1-4FBD-4EF6-A133-6AF2C175D4B2}" type="parTrans" cxnId="{171E1E8F-801B-42A1-AB45-E1B96D0244DC}">
      <dgm:prSet/>
      <dgm:spPr/>
      <dgm:t>
        <a:bodyPr/>
        <a:lstStyle/>
        <a:p>
          <a:endParaRPr lang="en-US"/>
        </a:p>
      </dgm:t>
    </dgm:pt>
    <dgm:pt modelId="{BD64E98F-E134-4237-9503-E2559A7F3022}" type="sibTrans" cxnId="{171E1E8F-801B-42A1-AB45-E1B96D0244DC}">
      <dgm:prSet/>
      <dgm:spPr/>
      <dgm:t>
        <a:bodyPr/>
        <a:lstStyle/>
        <a:p>
          <a:endParaRPr lang="en-US"/>
        </a:p>
      </dgm:t>
    </dgm:pt>
    <dgm:pt modelId="{C18B735C-2B12-43CF-B87E-CF9BEA5AC9F8}" type="pres">
      <dgm:prSet presAssocID="{D61FEC8F-A482-4EEE-9C53-EBB937182C0C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7994D4C9-268E-4ABB-8C92-C82C83153549}" type="pres">
      <dgm:prSet presAssocID="{88F7F22D-C470-4CCF-907B-00073B22A55E}" presName="Accent1" presStyleCnt="0"/>
      <dgm:spPr/>
    </dgm:pt>
    <dgm:pt modelId="{2380512A-7721-450A-BB49-F4D49F0754C2}" type="pres">
      <dgm:prSet presAssocID="{88F7F22D-C470-4CCF-907B-00073B22A55E}" presName="Accent" presStyleLbl="node1" presStyleIdx="0" presStyleCnt="5"/>
      <dgm:spPr/>
    </dgm:pt>
    <dgm:pt modelId="{F412FE4F-3238-4E18-8E57-6362A06AEE4F}" type="pres">
      <dgm:prSet presAssocID="{88F7F22D-C470-4CCF-907B-00073B22A55E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5B820E-1293-43B1-9F44-B6CEC899C9DF}" type="pres">
      <dgm:prSet presAssocID="{36D8C56D-A871-44F4-9406-ADC42069E57A}" presName="Accent2" presStyleCnt="0"/>
      <dgm:spPr/>
    </dgm:pt>
    <dgm:pt modelId="{AEA603D8-DEE4-44D9-92D6-AA0F801F3CFA}" type="pres">
      <dgm:prSet presAssocID="{36D8C56D-A871-44F4-9406-ADC42069E57A}" presName="Accent" presStyleLbl="node1" presStyleIdx="1" presStyleCnt="5"/>
      <dgm:spPr/>
    </dgm:pt>
    <dgm:pt modelId="{317CBD2E-451C-4BAC-9EAF-7D2AFB514B73}" type="pres">
      <dgm:prSet presAssocID="{36D8C56D-A871-44F4-9406-ADC42069E57A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5CE6757E-5D69-45DF-8E2F-FF99957E875C}" type="pres">
      <dgm:prSet presAssocID="{8B9A298A-56AB-483B-9416-10DBF28B7801}" presName="Accent3" presStyleCnt="0"/>
      <dgm:spPr/>
    </dgm:pt>
    <dgm:pt modelId="{7860A66A-73C9-48EC-9094-C1C860FE1E7D}" type="pres">
      <dgm:prSet presAssocID="{8B9A298A-56AB-483B-9416-10DBF28B7801}" presName="Accent" presStyleLbl="node1" presStyleIdx="2" presStyleCnt="5"/>
      <dgm:spPr/>
    </dgm:pt>
    <dgm:pt modelId="{9B815235-CC87-430F-8699-6629446E9134}" type="pres">
      <dgm:prSet presAssocID="{8B9A298A-56AB-483B-9416-10DBF28B7801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36EFDAA5-3D85-4B7A-A8E8-9ED4A014A02D}" type="pres">
      <dgm:prSet presAssocID="{DEF72675-8BF0-4B6C-BF25-BCE58424D581}" presName="Accent4" presStyleCnt="0"/>
      <dgm:spPr/>
    </dgm:pt>
    <dgm:pt modelId="{61100D12-0EAF-4277-9FD5-4BBA39197DE7}" type="pres">
      <dgm:prSet presAssocID="{DEF72675-8BF0-4B6C-BF25-BCE58424D581}" presName="Accent" presStyleLbl="node1" presStyleIdx="3" presStyleCnt="5"/>
      <dgm:spPr/>
    </dgm:pt>
    <dgm:pt modelId="{2F91E6B4-4493-496F-9C64-023D379DEB54}" type="pres">
      <dgm:prSet presAssocID="{DEF72675-8BF0-4B6C-BF25-BCE58424D581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9B39E61D-A99B-401D-90A9-608E7CE39041}" type="pres">
      <dgm:prSet presAssocID="{4905A396-36B9-4880-B189-B32D1A609BD1}" presName="Accent5" presStyleCnt="0"/>
      <dgm:spPr/>
    </dgm:pt>
    <dgm:pt modelId="{0184916D-041B-46B4-BE14-74B20DC57DA3}" type="pres">
      <dgm:prSet presAssocID="{4905A396-36B9-4880-B189-B32D1A609BD1}" presName="Accent" presStyleLbl="node1" presStyleIdx="4" presStyleCnt="5"/>
      <dgm:spPr/>
    </dgm:pt>
    <dgm:pt modelId="{7598C059-6F44-468F-86A2-1C66F16D121C}" type="pres">
      <dgm:prSet presAssocID="{4905A396-36B9-4880-B189-B32D1A609BD1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5D2D75-D896-4632-9FCB-D173CB794B5E}" srcId="{D61FEC8F-A482-4EEE-9C53-EBB937182C0C}" destId="{4905A396-36B9-4880-B189-B32D1A609BD1}" srcOrd="4" destOrd="0" parTransId="{0BCC63CD-0898-4330-8596-6079F96FB0EE}" sibTransId="{6641A030-6235-46F9-8AE7-07CD78AC67C7}"/>
    <dgm:cxn modelId="{C839D4CF-E960-4861-B4B4-7D03CD2FC665}" srcId="{D61FEC8F-A482-4EEE-9C53-EBB937182C0C}" destId="{8B9A298A-56AB-483B-9416-10DBF28B7801}" srcOrd="2" destOrd="0" parTransId="{FE64078E-677E-4E63-9C74-8DD7F3B22E04}" sibTransId="{0AB4E153-5D2A-424A-9166-033FA849EED0}"/>
    <dgm:cxn modelId="{74C2B610-8D26-4AE8-82A5-9CACFC276F7C}" type="presOf" srcId="{D61FEC8F-A482-4EEE-9C53-EBB937182C0C}" destId="{C18B735C-2B12-43CF-B87E-CF9BEA5AC9F8}" srcOrd="0" destOrd="0" presId="urn:microsoft.com/office/officeart/2009/layout/CircleArrowProcess"/>
    <dgm:cxn modelId="{69FA2CCC-E524-41DA-8E8B-D42A89B0D87D}" type="presOf" srcId="{88F7F22D-C470-4CCF-907B-00073B22A55E}" destId="{F412FE4F-3238-4E18-8E57-6362A06AEE4F}" srcOrd="0" destOrd="0" presId="urn:microsoft.com/office/officeart/2009/layout/CircleArrowProcess"/>
    <dgm:cxn modelId="{171E1E8F-801B-42A1-AB45-E1B96D0244DC}" srcId="{D61FEC8F-A482-4EEE-9C53-EBB937182C0C}" destId="{DEF72675-8BF0-4B6C-BF25-BCE58424D581}" srcOrd="3" destOrd="0" parTransId="{E311F1A1-4FBD-4EF6-A133-6AF2C175D4B2}" sibTransId="{BD64E98F-E134-4237-9503-E2559A7F3022}"/>
    <dgm:cxn modelId="{0B381239-3D3A-43E8-9AA9-43DBAA6E9236}" srcId="{D61FEC8F-A482-4EEE-9C53-EBB937182C0C}" destId="{36D8C56D-A871-44F4-9406-ADC42069E57A}" srcOrd="1" destOrd="0" parTransId="{E4749DFD-17BE-4DF4-A52E-575F6ED00A3A}" sibTransId="{7D180EA3-5995-471E-B478-9C853DCFF8A3}"/>
    <dgm:cxn modelId="{DA04F2DC-EDBA-4516-AD5F-FF43EA629978}" type="presOf" srcId="{36D8C56D-A871-44F4-9406-ADC42069E57A}" destId="{317CBD2E-451C-4BAC-9EAF-7D2AFB514B73}" srcOrd="0" destOrd="0" presId="urn:microsoft.com/office/officeart/2009/layout/CircleArrowProcess"/>
    <dgm:cxn modelId="{34A81AAB-5CB7-4EEA-B5A0-57ACBF6E813E}" type="presOf" srcId="{4905A396-36B9-4880-B189-B32D1A609BD1}" destId="{7598C059-6F44-468F-86A2-1C66F16D121C}" srcOrd="0" destOrd="0" presId="urn:microsoft.com/office/officeart/2009/layout/CircleArrowProcess"/>
    <dgm:cxn modelId="{FEF0DD02-C742-4B2B-98DB-78FE25B386C4}" type="presOf" srcId="{DEF72675-8BF0-4B6C-BF25-BCE58424D581}" destId="{2F91E6B4-4493-496F-9C64-023D379DEB54}" srcOrd="0" destOrd="0" presId="urn:microsoft.com/office/officeart/2009/layout/CircleArrowProcess"/>
    <dgm:cxn modelId="{E7F9AE26-CE79-42A9-AEA0-4F220FF8F029}" srcId="{D61FEC8F-A482-4EEE-9C53-EBB937182C0C}" destId="{88F7F22D-C470-4CCF-907B-00073B22A55E}" srcOrd="0" destOrd="0" parTransId="{D695EF7E-C628-47D4-B745-949515944162}" sibTransId="{61AA1D16-920F-447F-B377-182B1FDAB8B9}"/>
    <dgm:cxn modelId="{EA0DD83A-4475-4475-9C37-FB27EE57AACB}" type="presOf" srcId="{8B9A298A-56AB-483B-9416-10DBF28B7801}" destId="{9B815235-CC87-430F-8699-6629446E9134}" srcOrd="0" destOrd="0" presId="urn:microsoft.com/office/officeart/2009/layout/CircleArrowProcess"/>
    <dgm:cxn modelId="{D7E14C05-3F25-4628-95A2-8AE4BAEBAAF7}" type="presParOf" srcId="{C18B735C-2B12-43CF-B87E-CF9BEA5AC9F8}" destId="{7994D4C9-268E-4ABB-8C92-C82C83153549}" srcOrd="0" destOrd="0" presId="urn:microsoft.com/office/officeart/2009/layout/CircleArrowProcess"/>
    <dgm:cxn modelId="{B4248171-5FFD-4BE0-9753-2701FEBDC782}" type="presParOf" srcId="{7994D4C9-268E-4ABB-8C92-C82C83153549}" destId="{2380512A-7721-450A-BB49-F4D49F0754C2}" srcOrd="0" destOrd="0" presId="urn:microsoft.com/office/officeart/2009/layout/CircleArrowProcess"/>
    <dgm:cxn modelId="{B22B0D9D-91F3-45F3-A006-EBF18BD21FFE}" type="presParOf" srcId="{C18B735C-2B12-43CF-B87E-CF9BEA5AC9F8}" destId="{F412FE4F-3238-4E18-8E57-6362A06AEE4F}" srcOrd="1" destOrd="0" presId="urn:microsoft.com/office/officeart/2009/layout/CircleArrowProcess"/>
    <dgm:cxn modelId="{ECBE04C2-A0CA-447D-86CF-CCEB403B5208}" type="presParOf" srcId="{C18B735C-2B12-43CF-B87E-CF9BEA5AC9F8}" destId="{745B820E-1293-43B1-9F44-B6CEC899C9DF}" srcOrd="2" destOrd="0" presId="urn:microsoft.com/office/officeart/2009/layout/CircleArrowProcess"/>
    <dgm:cxn modelId="{1A938F70-2240-4639-AADA-6E52F47679D8}" type="presParOf" srcId="{745B820E-1293-43B1-9F44-B6CEC899C9DF}" destId="{AEA603D8-DEE4-44D9-92D6-AA0F801F3CFA}" srcOrd="0" destOrd="0" presId="urn:microsoft.com/office/officeart/2009/layout/CircleArrowProcess"/>
    <dgm:cxn modelId="{F92A8164-0988-4C30-B46C-B6CC8F813198}" type="presParOf" srcId="{C18B735C-2B12-43CF-B87E-CF9BEA5AC9F8}" destId="{317CBD2E-451C-4BAC-9EAF-7D2AFB514B73}" srcOrd="3" destOrd="0" presId="urn:microsoft.com/office/officeart/2009/layout/CircleArrowProcess"/>
    <dgm:cxn modelId="{527072CF-9CDA-4CDD-A4FC-91C440971CB3}" type="presParOf" srcId="{C18B735C-2B12-43CF-B87E-CF9BEA5AC9F8}" destId="{5CE6757E-5D69-45DF-8E2F-FF99957E875C}" srcOrd="4" destOrd="0" presId="urn:microsoft.com/office/officeart/2009/layout/CircleArrowProcess"/>
    <dgm:cxn modelId="{0871B251-DBBD-4F98-B29D-3568E296E84C}" type="presParOf" srcId="{5CE6757E-5D69-45DF-8E2F-FF99957E875C}" destId="{7860A66A-73C9-48EC-9094-C1C860FE1E7D}" srcOrd="0" destOrd="0" presId="urn:microsoft.com/office/officeart/2009/layout/CircleArrowProcess"/>
    <dgm:cxn modelId="{C1C4C315-F086-4A89-8A68-F910ED24A56F}" type="presParOf" srcId="{C18B735C-2B12-43CF-B87E-CF9BEA5AC9F8}" destId="{9B815235-CC87-430F-8699-6629446E9134}" srcOrd="5" destOrd="0" presId="urn:microsoft.com/office/officeart/2009/layout/CircleArrowProcess"/>
    <dgm:cxn modelId="{584E30D9-6DCA-46AD-88BF-CF757FEC40A2}" type="presParOf" srcId="{C18B735C-2B12-43CF-B87E-CF9BEA5AC9F8}" destId="{36EFDAA5-3D85-4B7A-A8E8-9ED4A014A02D}" srcOrd="6" destOrd="0" presId="urn:microsoft.com/office/officeart/2009/layout/CircleArrowProcess"/>
    <dgm:cxn modelId="{CFA782CF-B971-48B7-8E30-C8ADD34045BD}" type="presParOf" srcId="{36EFDAA5-3D85-4B7A-A8E8-9ED4A014A02D}" destId="{61100D12-0EAF-4277-9FD5-4BBA39197DE7}" srcOrd="0" destOrd="0" presId="urn:microsoft.com/office/officeart/2009/layout/CircleArrowProcess"/>
    <dgm:cxn modelId="{12117582-5A7E-4A58-B509-FB3F81325C28}" type="presParOf" srcId="{C18B735C-2B12-43CF-B87E-CF9BEA5AC9F8}" destId="{2F91E6B4-4493-496F-9C64-023D379DEB54}" srcOrd="7" destOrd="0" presId="urn:microsoft.com/office/officeart/2009/layout/CircleArrowProcess"/>
    <dgm:cxn modelId="{BAAA04BC-1FEE-48C4-8341-0D76F8B92443}" type="presParOf" srcId="{C18B735C-2B12-43CF-B87E-CF9BEA5AC9F8}" destId="{9B39E61D-A99B-401D-90A9-608E7CE39041}" srcOrd="8" destOrd="0" presId="urn:microsoft.com/office/officeart/2009/layout/CircleArrowProcess"/>
    <dgm:cxn modelId="{195B6705-E30B-444E-967B-4A01CFEC3682}" type="presParOf" srcId="{9B39E61D-A99B-401D-90A9-608E7CE39041}" destId="{0184916D-041B-46B4-BE14-74B20DC57DA3}" srcOrd="0" destOrd="0" presId="urn:microsoft.com/office/officeart/2009/layout/CircleArrowProcess"/>
    <dgm:cxn modelId="{4CDE16C7-52E6-4A98-9BB1-A119E4034D35}" type="presParOf" srcId="{C18B735C-2B12-43CF-B87E-CF9BEA5AC9F8}" destId="{7598C059-6F44-468F-86A2-1C66F16D121C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785E2-1433-46DC-A62C-CBDFB20F2073}">
      <dsp:nvSpPr>
        <dsp:cNvPr id="0" name=""/>
        <dsp:cNvSpPr/>
      </dsp:nvSpPr>
      <dsp:spPr>
        <a:xfrm>
          <a:off x="1564864" y="836765"/>
          <a:ext cx="1072237" cy="927420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Método</a:t>
          </a:r>
          <a:r>
            <a:rPr lang="en-US" sz="1500" kern="1200" dirty="0" smtClean="0"/>
            <a:t> de </a:t>
          </a:r>
          <a:r>
            <a:rPr lang="en-US" sz="1500" kern="1200" dirty="0" err="1" smtClean="0"/>
            <a:t>Polya</a:t>
          </a:r>
          <a:endParaRPr lang="en-US" sz="1500" kern="1200" dirty="0"/>
        </a:p>
      </dsp:txBody>
      <dsp:txXfrm>
        <a:off x="1742538" y="990443"/>
        <a:ext cx="716889" cy="620064"/>
      </dsp:txXfrm>
    </dsp:sp>
    <dsp:sp modelId="{62DCB8D8-F2FA-48C2-A562-0C873DE370E5}">
      <dsp:nvSpPr>
        <dsp:cNvPr id="0" name=""/>
        <dsp:cNvSpPr/>
      </dsp:nvSpPr>
      <dsp:spPr>
        <a:xfrm>
          <a:off x="2222792" y="399781"/>
          <a:ext cx="404607" cy="348534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7FA49A-3868-45D4-9323-888C6A79EDC1}">
      <dsp:nvSpPr>
        <dsp:cNvPr id="0" name=""/>
        <dsp:cNvSpPr/>
      </dsp:nvSpPr>
      <dsp:spPr>
        <a:xfrm>
          <a:off x="1650207" y="0"/>
          <a:ext cx="878582" cy="760081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Comprender</a:t>
          </a:r>
          <a:r>
            <a:rPr lang="en-US" sz="800" kern="1200" dirty="0" smtClean="0"/>
            <a:t> </a:t>
          </a:r>
          <a:r>
            <a:rPr lang="en-US" sz="800" kern="1200" dirty="0" err="1" smtClean="0"/>
            <a:t>problema</a:t>
          </a:r>
          <a:endParaRPr lang="en-US" sz="800" kern="1200" dirty="0"/>
        </a:p>
      </dsp:txBody>
      <dsp:txXfrm>
        <a:off x="1795807" y="125962"/>
        <a:ext cx="587382" cy="508157"/>
      </dsp:txXfrm>
    </dsp:sp>
    <dsp:sp modelId="{DB2F1ED0-8E1B-4F33-97D4-949DEF7BCA3A}">
      <dsp:nvSpPr>
        <dsp:cNvPr id="0" name=""/>
        <dsp:cNvSpPr/>
      </dsp:nvSpPr>
      <dsp:spPr>
        <a:xfrm>
          <a:off x="2694983" y="1051355"/>
          <a:ext cx="404607" cy="348534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0C226-4C2B-42DB-B6BA-5FE87A740DA2}">
      <dsp:nvSpPr>
        <dsp:cNvPr id="0" name=""/>
        <dsp:cNvSpPr/>
      </dsp:nvSpPr>
      <dsp:spPr>
        <a:xfrm>
          <a:off x="2456035" y="467501"/>
          <a:ext cx="878582" cy="760081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Elaborar</a:t>
          </a:r>
          <a:r>
            <a:rPr lang="en-US" sz="800" kern="1200" dirty="0" smtClean="0"/>
            <a:t> Plan</a:t>
          </a:r>
          <a:endParaRPr lang="en-US" sz="800" kern="1200" dirty="0"/>
        </a:p>
      </dsp:txBody>
      <dsp:txXfrm>
        <a:off x="2601635" y="593463"/>
        <a:ext cx="587382" cy="508157"/>
      </dsp:txXfrm>
    </dsp:sp>
    <dsp:sp modelId="{25AC134E-6435-4609-A8BD-5C23E76C2A4A}">
      <dsp:nvSpPr>
        <dsp:cNvPr id="0" name=""/>
        <dsp:cNvSpPr/>
      </dsp:nvSpPr>
      <dsp:spPr>
        <a:xfrm>
          <a:off x="2366875" y="1786859"/>
          <a:ext cx="404607" cy="348534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AB70FA-19D2-4BDF-9288-24D9A42A0C04}">
      <dsp:nvSpPr>
        <dsp:cNvPr id="0" name=""/>
        <dsp:cNvSpPr/>
      </dsp:nvSpPr>
      <dsp:spPr>
        <a:xfrm>
          <a:off x="2456035" y="1386554"/>
          <a:ext cx="878582" cy="760081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Ejecutar Plan </a:t>
          </a:r>
          <a:endParaRPr lang="en-US" sz="800" kern="1200" dirty="0"/>
        </a:p>
      </dsp:txBody>
      <dsp:txXfrm>
        <a:off x="2601635" y="1512516"/>
        <a:ext cx="587382" cy="508157"/>
      </dsp:txXfrm>
    </dsp:sp>
    <dsp:sp modelId="{B114D502-3083-4E7B-995A-F4CA3E6629DA}">
      <dsp:nvSpPr>
        <dsp:cNvPr id="0" name=""/>
        <dsp:cNvSpPr/>
      </dsp:nvSpPr>
      <dsp:spPr>
        <a:xfrm>
          <a:off x="1650207" y="1854579"/>
          <a:ext cx="878582" cy="760081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Revisar</a:t>
          </a:r>
          <a:r>
            <a:rPr lang="en-US" sz="800" kern="1200" dirty="0" smtClean="0"/>
            <a:t> y </a:t>
          </a:r>
          <a:r>
            <a:rPr lang="en-US" sz="800" kern="1200" dirty="0" err="1" smtClean="0"/>
            <a:t>verificar</a:t>
          </a:r>
          <a:r>
            <a:rPr lang="en-US" sz="800" kern="1200" dirty="0" smtClean="0"/>
            <a:t> </a:t>
          </a:r>
          <a:r>
            <a:rPr lang="en-US" sz="800" kern="1200" dirty="0" err="1" smtClean="0"/>
            <a:t>solución</a:t>
          </a:r>
          <a:r>
            <a:rPr lang="en-US" sz="800" kern="1200" dirty="0" smtClean="0"/>
            <a:t> </a:t>
          </a:r>
          <a:endParaRPr lang="en-US" sz="800" kern="1200" dirty="0"/>
        </a:p>
      </dsp:txBody>
      <dsp:txXfrm>
        <a:off x="1795807" y="1980541"/>
        <a:ext cx="587382" cy="508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9C4B31-1A84-4D9C-98EA-DB4443718006}">
      <dsp:nvSpPr>
        <dsp:cNvPr id="0" name=""/>
        <dsp:cNvSpPr/>
      </dsp:nvSpPr>
      <dsp:spPr>
        <a:xfrm>
          <a:off x="1355898" y="1462231"/>
          <a:ext cx="993985" cy="227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760"/>
              </a:lnTo>
              <a:lnTo>
                <a:pt x="993985" y="114760"/>
              </a:lnTo>
              <a:lnTo>
                <a:pt x="993985" y="22771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EB242-F522-47B0-A079-4FE4C55C3BE6}">
      <dsp:nvSpPr>
        <dsp:cNvPr id="0" name=""/>
        <dsp:cNvSpPr/>
      </dsp:nvSpPr>
      <dsp:spPr>
        <a:xfrm>
          <a:off x="361912" y="1462231"/>
          <a:ext cx="993985" cy="227713"/>
        </a:xfrm>
        <a:custGeom>
          <a:avLst/>
          <a:gdLst/>
          <a:ahLst/>
          <a:cxnLst/>
          <a:rect l="0" t="0" r="0" b="0"/>
          <a:pathLst>
            <a:path>
              <a:moveTo>
                <a:pt x="993985" y="0"/>
              </a:moveTo>
              <a:lnTo>
                <a:pt x="993985" y="114760"/>
              </a:lnTo>
              <a:lnTo>
                <a:pt x="0" y="114760"/>
              </a:lnTo>
              <a:lnTo>
                <a:pt x="0" y="22771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BDB37-EC65-4833-9ED5-957BF01DD874}">
      <dsp:nvSpPr>
        <dsp:cNvPr id="0" name=""/>
        <dsp:cNvSpPr/>
      </dsp:nvSpPr>
      <dsp:spPr>
        <a:xfrm>
          <a:off x="994449" y="739332"/>
          <a:ext cx="722898" cy="72289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E35B5-743A-44E1-B2EF-74AB62869811}">
      <dsp:nvSpPr>
        <dsp:cNvPr id="0" name=""/>
        <dsp:cNvSpPr/>
      </dsp:nvSpPr>
      <dsp:spPr>
        <a:xfrm>
          <a:off x="1717347" y="737525"/>
          <a:ext cx="1084348" cy="722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7030A0"/>
              </a:solidFill>
            </a:rPr>
            <a:t>Tipos de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7030A0"/>
              </a:solidFill>
            </a:rPr>
            <a:t>Pensamiento</a:t>
          </a:r>
          <a:endParaRPr lang="en-US" sz="1200" b="1" kern="1200" dirty="0">
            <a:solidFill>
              <a:srgbClr val="7030A0"/>
            </a:solidFill>
          </a:endParaRPr>
        </a:p>
      </dsp:txBody>
      <dsp:txXfrm>
        <a:off x="1717347" y="737525"/>
        <a:ext cx="1084348" cy="722898"/>
      </dsp:txXfrm>
    </dsp:sp>
    <dsp:sp modelId="{D702C2DA-4963-4CB2-9A00-7272B0E0E9EC}">
      <dsp:nvSpPr>
        <dsp:cNvPr id="0" name=""/>
        <dsp:cNvSpPr/>
      </dsp:nvSpPr>
      <dsp:spPr>
        <a:xfrm>
          <a:off x="463" y="1689944"/>
          <a:ext cx="722898" cy="72289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CAE2A-C1EC-44D0-A0FC-5D3ED4CC4596}">
      <dsp:nvSpPr>
        <dsp:cNvPr id="0" name=""/>
        <dsp:cNvSpPr/>
      </dsp:nvSpPr>
      <dsp:spPr>
        <a:xfrm>
          <a:off x="723362" y="1688137"/>
          <a:ext cx="1084348" cy="722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2">
                  <a:lumMod val="75000"/>
                </a:schemeClr>
              </a:solidFill>
            </a:rPr>
            <a:t>Convergente</a:t>
          </a:r>
          <a:endParaRPr lang="en-US" sz="1100" b="1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723362" y="1688137"/>
        <a:ext cx="1084348" cy="722898"/>
      </dsp:txXfrm>
    </dsp:sp>
    <dsp:sp modelId="{562C2077-103D-49B8-BD6D-45DE0F49947B}">
      <dsp:nvSpPr>
        <dsp:cNvPr id="0" name=""/>
        <dsp:cNvSpPr/>
      </dsp:nvSpPr>
      <dsp:spPr>
        <a:xfrm>
          <a:off x="1988434" y="1689944"/>
          <a:ext cx="722898" cy="722898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CE3D7-CF64-43CE-841B-D8F3C889B491}">
      <dsp:nvSpPr>
        <dsp:cNvPr id="0" name=""/>
        <dsp:cNvSpPr/>
      </dsp:nvSpPr>
      <dsp:spPr>
        <a:xfrm>
          <a:off x="2711333" y="1688137"/>
          <a:ext cx="1084348" cy="722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C00000"/>
              </a:solidFill>
            </a:rPr>
            <a:t>Divergente</a:t>
          </a:r>
          <a:endParaRPr lang="en-US" sz="1200" b="1" kern="1200" dirty="0">
            <a:solidFill>
              <a:srgbClr val="C00000"/>
            </a:solidFill>
          </a:endParaRPr>
        </a:p>
      </dsp:txBody>
      <dsp:txXfrm>
        <a:off x="2711333" y="1688137"/>
        <a:ext cx="1084348" cy="7228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5C4E1-07FF-4CEA-8D3B-6DB743F60B66}">
      <dsp:nvSpPr>
        <dsp:cNvPr id="0" name=""/>
        <dsp:cNvSpPr/>
      </dsp:nvSpPr>
      <dsp:spPr>
        <a:xfrm>
          <a:off x="0" y="274856"/>
          <a:ext cx="2706254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8914BA-A112-41FE-BEA0-1770062C7D23}">
      <dsp:nvSpPr>
        <dsp:cNvPr id="0" name=""/>
        <dsp:cNvSpPr/>
      </dsp:nvSpPr>
      <dsp:spPr>
        <a:xfrm>
          <a:off x="135312" y="142016"/>
          <a:ext cx="1894377" cy="265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603" tIns="0" rIns="71603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Conceptos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Escenciales</a:t>
          </a:r>
          <a:endParaRPr lang="en-US" sz="900" b="1" kern="1200" dirty="0" smtClean="0"/>
        </a:p>
      </dsp:txBody>
      <dsp:txXfrm>
        <a:off x="148281" y="154985"/>
        <a:ext cx="1868439" cy="239742"/>
      </dsp:txXfrm>
    </dsp:sp>
    <dsp:sp modelId="{9D5BF968-350F-4ACA-AAD4-7243DA9CD9E0}">
      <dsp:nvSpPr>
        <dsp:cNvPr id="0" name=""/>
        <dsp:cNvSpPr/>
      </dsp:nvSpPr>
      <dsp:spPr>
        <a:xfrm>
          <a:off x="0" y="683096"/>
          <a:ext cx="2706254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050478"/>
              <a:satOff val="-1461"/>
              <a:lumOff val="-5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1B564-CEA5-4E82-8762-06CF23E21C9A}">
      <dsp:nvSpPr>
        <dsp:cNvPr id="0" name=""/>
        <dsp:cNvSpPr/>
      </dsp:nvSpPr>
      <dsp:spPr>
        <a:xfrm>
          <a:off x="135312" y="550256"/>
          <a:ext cx="1894377" cy="265680"/>
        </a:xfrm>
        <a:prstGeom prst="roundRect">
          <a:avLst/>
        </a:prstGeom>
        <a:solidFill>
          <a:schemeClr val="accent5">
            <a:hueOff val="-1050478"/>
            <a:satOff val="-1461"/>
            <a:lumOff val="-5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603" tIns="0" rIns="71603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1. Pensamiento </a:t>
          </a:r>
          <a:r>
            <a:rPr lang="en-US" sz="900" b="1" kern="1200" dirty="0" err="1" smtClean="0"/>
            <a:t>lógico</a:t>
          </a:r>
          <a:endParaRPr lang="en-US" sz="900" b="1" kern="1200" dirty="0"/>
        </a:p>
      </dsp:txBody>
      <dsp:txXfrm>
        <a:off x="148281" y="563225"/>
        <a:ext cx="1868439" cy="239742"/>
      </dsp:txXfrm>
    </dsp:sp>
    <dsp:sp modelId="{CF11B996-E631-432F-8CB8-FEBB5C6D831E}">
      <dsp:nvSpPr>
        <dsp:cNvPr id="0" name=""/>
        <dsp:cNvSpPr/>
      </dsp:nvSpPr>
      <dsp:spPr>
        <a:xfrm>
          <a:off x="0" y="1091336"/>
          <a:ext cx="2706254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100956"/>
              <a:satOff val="-2922"/>
              <a:lumOff val="-11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282AD0-B785-4AC6-B7DC-4E310D6BCC09}">
      <dsp:nvSpPr>
        <dsp:cNvPr id="0" name=""/>
        <dsp:cNvSpPr/>
      </dsp:nvSpPr>
      <dsp:spPr>
        <a:xfrm>
          <a:off x="135312" y="958496"/>
          <a:ext cx="1894377" cy="265680"/>
        </a:xfrm>
        <a:prstGeom prst="roundRect">
          <a:avLst/>
        </a:prstGeom>
        <a:solidFill>
          <a:schemeClr val="accent5">
            <a:hueOff val="-2100956"/>
            <a:satOff val="-2922"/>
            <a:lumOff val="-11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603" tIns="0" rIns="71603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2. Pensamiento </a:t>
          </a:r>
          <a:r>
            <a:rPr lang="en-US" sz="900" b="1" kern="1200" dirty="0" err="1" smtClean="0"/>
            <a:t>lograrítmico</a:t>
          </a:r>
          <a:endParaRPr lang="en-US" sz="900" b="1" kern="1200" dirty="0"/>
        </a:p>
      </dsp:txBody>
      <dsp:txXfrm>
        <a:off x="148281" y="971465"/>
        <a:ext cx="1868439" cy="239742"/>
      </dsp:txXfrm>
    </dsp:sp>
    <dsp:sp modelId="{6DE3766B-9196-4039-A655-5264C3BCC773}">
      <dsp:nvSpPr>
        <dsp:cNvPr id="0" name=""/>
        <dsp:cNvSpPr/>
      </dsp:nvSpPr>
      <dsp:spPr>
        <a:xfrm>
          <a:off x="0" y="1499576"/>
          <a:ext cx="2706254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151433"/>
              <a:satOff val="-4383"/>
              <a:lumOff val="-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F97CED-7035-42C7-9825-A607AC8C3FC5}">
      <dsp:nvSpPr>
        <dsp:cNvPr id="0" name=""/>
        <dsp:cNvSpPr/>
      </dsp:nvSpPr>
      <dsp:spPr>
        <a:xfrm>
          <a:off x="135312" y="1366736"/>
          <a:ext cx="1894377" cy="265680"/>
        </a:xfrm>
        <a:prstGeom prst="roundRect">
          <a:avLst/>
        </a:prstGeom>
        <a:solidFill>
          <a:schemeClr val="accent5">
            <a:hueOff val="-3151433"/>
            <a:satOff val="-4383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603" tIns="0" rIns="71603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3. </a:t>
          </a:r>
          <a:r>
            <a:rPr lang="en-US" sz="900" b="1" kern="1200" dirty="0" err="1" smtClean="0"/>
            <a:t>Descomposición</a:t>
          </a:r>
          <a:r>
            <a:rPr lang="en-US" sz="900" b="1" kern="1200" dirty="0" smtClean="0"/>
            <a:t> </a:t>
          </a:r>
          <a:endParaRPr lang="en-US" sz="900" b="1" kern="1200" dirty="0"/>
        </a:p>
      </dsp:txBody>
      <dsp:txXfrm>
        <a:off x="148281" y="1379705"/>
        <a:ext cx="1868439" cy="239742"/>
      </dsp:txXfrm>
    </dsp:sp>
    <dsp:sp modelId="{492D8377-B654-4F76-B3D1-6C0DFE2B7496}">
      <dsp:nvSpPr>
        <dsp:cNvPr id="0" name=""/>
        <dsp:cNvSpPr/>
      </dsp:nvSpPr>
      <dsp:spPr>
        <a:xfrm>
          <a:off x="0" y="1907816"/>
          <a:ext cx="2706254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201911"/>
              <a:satOff val="-5845"/>
              <a:lumOff val="-22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487B4-5118-48A2-8F15-6FD89BB8BBD3}">
      <dsp:nvSpPr>
        <dsp:cNvPr id="0" name=""/>
        <dsp:cNvSpPr/>
      </dsp:nvSpPr>
      <dsp:spPr>
        <a:xfrm>
          <a:off x="135312" y="1774976"/>
          <a:ext cx="1894377" cy="265680"/>
        </a:xfrm>
        <a:prstGeom prst="roundRect">
          <a:avLst/>
        </a:prstGeom>
        <a:solidFill>
          <a:schemeClr val="accent5">
            <a:hueOff val="-4201911"/>
            <a:satOff val="-5845"/>
            <a:lumOff val="-22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603" tIns="0" rIns="71603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4. </a:t>
          </a:r>
          <a:r>
            <a:rPr lang="en-US" sz="900" b="1" kern="1200" dirty="0" err="1" smtClean="0"/>
            <a:t>Patrones</a:t>
          </a:r>
          <a:endParaRPr lang="en-US" sz="900" b="1" kern="1200" dirty="0"/>
        </a:p>
      </dsp:txBody>
      <dsp:txXfrm>
        <a:off x="148281" y="1787945"/>
        <a:ext cx="1868439" cy="239742"/>
      </dsp:txXfrm>
    </dsp:sp>
    <dsp:sp modelId="{5B992758-DA64-48F1-B57D-3903E1F195C7}">
      <dsp:nvSpPr>
        <dsp:cNvPr id="0" name=""/>
        <dsp:cNvSpPr/>
      </dsp:nvSpPr>
      <dsp:spPr>
        <a:xfrm>
          <a:off x="0" y="2316056"/>
          <a:ext cx="2706254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252389"/>
              <a:satOff val="-7306"/>
              <a:lumOff val="-28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05E4D-171A-4269-8B89-9709B0C7166E}">
      <dsp:nvSpPr>
        <dsp:cNvPr id="0" name=""/>
        <dsp:cNvSpPr/>
      </dsp:nvSpPr>
      <dsp:spPr>
        <a:xfrm>
          <a:off x="135312" y="2183216"/>
          <a:ext cx="1894377" cy="265680"/>
        </a:xfrm>
        <a:prstGeom prst="roundRect">
          <a:avLst/>
        </a:prstGeom>
        <a:solidFill>
          <a:schemeClr val="accent5">
            <a:hueOff val="-5252389"/>
            <a:satOff val="-7306"/>
            <a:lumOff val="-28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603" tIns="0" rIns="71603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5. </a:t>
          </a:r>
          <a:r>
            <a:rPr lang="en-US" sz="900" b="1" kern="1200" dirty="0" err="1" smtClean="0"/>
            <a:t>Modelación</a:t>
          </a:r>
          <a:r>
            <a:rPr lang="en-US" sz="900" b="1" kern="1200" dirty="0" smtClean="0"/>
            <a:t> </a:t>
          </a:r>
          <a:endParaRPr lang="en-US" sz="900" b="1" kern="1200" dirty="0"/>
        </a:p>
      </dsp:txBody>
      <dsp:txXfrm>
        <a:off x="148281" y="2196185"/>
        <a:ext cx="1868439" cy="239742"/>
      </dsp:txXfrm>
    </dsp:sp>
    <dsp:sp modelId="{9E13300F-0489-40E8-A212-1B70E5BE62FD}">
      <dsp:nvSpPr>
        <dsp:cNvPr id="0" name=""/>
        <dsp:cNvSpPr/>
      </dsp:nvSpPr>
      <dsp:spPr>
        <a:xfrm>
          <a:off x="0" y="2724296"/>
          <a:ext cx="2706254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302867"/>
              <a:satOff val="-8767"/>
              <a:lumOff val="-33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03F4E-B3D6-436D-918E-E8C85F0A9D42}">
      <dsp:nvSpPr>
        <dsp:cNvPr id="0" name=""/>
        <dsp:cNvSpPr/>
      </dsp:nvSpPr>
      <dsp:spPr>
        <a:xfrm>
          <a:off x="135312" y="2591456"/>
          <a:ext cx="1894377" cy="265680"/>
        </a:xfrm>
        <a:prstGeom prst="roundRect">
          <a:avLst/>
        </a:prstGeom>
        <a:solidFill>
          <a:schemeClr val="accent5">
            <a:hueOff val="-6302867"/>
            <a:satOff val="-8767"/>
            <a:lumOff val="-33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603" tIns="0" rIns="71603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6. Abstracción</a:t>
          </a:r>
          <a:endParaRPr lang="en-US" sz="900" b="1" kern="1200" dirty="0"/>
        </a:p>
      </dsp:txBody>
      <dsp:txXfrm>
        <a:off x="148281" y="2604425"/>
        <a:ext cx="1868439" cy="239742"/>
      </dsp:txXfrm>
    </dsp:sp>
    <dsp:sp modelId="{40AFFB15-A046-47A9-81C9-D49FD105CA1D}">
      <dsp:nvSpPr>
        <dsp:cNvPr id="0" name=""/>
        <dsp:cNvSpPr/>
      </dsp:nvSpPr>
      <dsp:spPr>
        <a:xfrm>
          <a:off x="0" y="3132536"/>
          <a:ext cx="2706254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DD404-F8D1-431B-B1BE-7ED2682459AD}">
      <dsp:nvSpPr>
        <dsp:cNvPr id="0" name=""/>
        <dsp:cNvSpPr/>
      </dsp:nvSpPr>
      <dsp:spPr>
        <a:xfrm>
          <a:off x="135312" y="2999696"/>
          <a:ext cx="1894377" cy="26568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603" tIns="0" rIns="71603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7. </a:t>
          </a:r>
          <a:r>
            <a:rPr lang="en-US" sz="900" b="1" kern="1200" dirty="0" err="1" smtClean="0"/>
            <a:t>Modelación</a:t>
          </a:r>
          <a:endParaRPr lang="en-US" sz="900" b="1" kern="1200" dirty="0"/>
        </a:p>
      </dsp:txBody>
      <dsp:txXfrm>
        <a:off x="148281" y="3012665"/>
        <a:ext cx="1868439" cy="2397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0A5BC-E12D-45E1-93B7-39FCED1F4FBB}">
      <dsp:nvSpPr>
        <dsp:cNvPr id="0" name=""/>
        <dsp:cNvSpPr/>
      </dsp:nvSpPr>
      <dsp:spPr>
        <a:xfrm>
          <a:off x="1616325" y="790055"/>
          <a:ext cx="965623" cy="965623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Generación de Ideas</a:t>
          </a:r>
          <a:endParaRPr lang="en-US" sz="500" kern="1200" dirty="0"/>
        </a:p>
      </dsp:txBody>
      <dsp:txXfrm>
        <a:off x="1810458" y="1016248"/>
        <a:ext cx="577357" cy="496350"/>
      </dsp:txXfrm>
    </dsp:sp>
    <dsp:sp modelId="{64C7C0C0-70C2-41A6-88E4-F414D646C2CA}">
      <dsp:nvSpPr>
        <dsp:cNvPr id="0" name=""/>
        <dsp:cNvSpPr/>
      </dsp:nvSpPr>
      <dsp:spPr>
        <a:xfrm>
          <a:off x="1054507" y="561817"/>
          <a:ext cx="702271" cy="702271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Multiples </a:t>
          </a:r>
          <a:r>
            <a:rPr lang="en-US" sz="500" kern="1200" dirty="0" err="1" smtClean="0"/>
            <a:t>niveles</a:t>
          </a:r>
          <a:r>
            <a:rPr lang="en-US" sz="500" kern="1200" dirty="0" smtClean="0"/>
            <a:t> abstracción </a:t>
          </a:r>
          <a:endParaRPr lang="en-US" sz="500" kern="1200" dirty="0"/>
        </a:p>
      </dsp:txBody>
      <dsp:txXfrm>
        <a:off x="1231306" y="739684"/>
        <a:ext cx="348673" cy="346537"/>
      </dsp:txXfrm>
    </dsp:sp>
    <dsp:sp modelId="{0021C2D3-44A5-4229-9B59-BD50D545B34B}">
      <dsp:nvSpPr>
        <dsp:cNvPr id="0" name=""/>
        <dsp:cNvSpPr/>
      </dsp:nvSpPr>
      <dsp:spPr>
        <a:xfrm rot="20700000">
          <a:off x="1447851" y="77321"/>
          <a:ext cx="688082" cy="688082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Creación de artefactos</a:t>
          </a:r>
          <a:endParaRPr lang="en-US" sz="500" kern="1200" dirty="0"/>
        </a:p>
      </dsp:txBody>
      <dsp:txXfrm rot="-20700000">
        <a:off x="1598768" y="228238"/>
        <a:ext cx="386249" cy="386249"/>
      </dsp:txXfrm>
    </dsp:sp>
    <dsp:sp modelId="{92C5447B-5979-466F-B504-8FFA012A2461}">
      <dsp:nvSpPr>
        <dsp:cNvPr id="0" name=""/>
        <dsp:cNvSpPr/>
      </dsp:nvSpPr>
      <dsp:spPr>
        <a:xfrm>
          <a:off x="1518092" y="657420"/>
          <a:ext cx="1235998" cy="1235998"/>
        </a:xfrm>
        <a:prstGeom prst="circularArrow">
          <a:avLst>
            <a:gd name="adj1" fmla="val 4687"/>
            <a:gd name="adj2" fmla="val 299029"/>
            <a:gd name="adj3" fmla="val 2399797"/>
            <a:gd name="adj4" fmla="val 16139734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EA786-AEAF-4542-9F0C-16BE9FFAF7EB}">
      <dsp:nvSpPr>
        <dsp:cNvPr id="0" name=""/>
        <dsp:cNvSpPr/>
      </dsp:nvSpPr>
      <dsp:spPr>
        <a:xfrm>
          <a:off x="930136" y="416896"/>
          <a:ext cx="898029" cy="89802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37BA9-42DF-4206-8989-DA97A63CD991}">
      <dsp:nvSpPr>
        <dsp:cNvPr id="0" name=""/>
        <dsp:cNvSpPr/>
      </dsp:nvSpPr>
      <dsp:spPr>
        <a:xfrm>
          <a:off x="1288690" y="-62929"/>
          <a:ext cx="968256" cy="96825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0512A-7721-450A-BB49-F4D49F0754C2}">
      <dsp:nvSpPr>
        <dsp:cNvPr id="0" name=""/>
        <dsp:cNvSpPr/>
      </dsp:nvSpPr>
      <dsp:spPr>
        <a:xfrm>
          <a:off x="3457858" y="0"/>
          <a:ext cx="1678618" cy="167870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2FE4F-3238-4E18-8E57-6362A06AEE4F}">
      <dsp:nvSpPr>
        <dsp:cNvPr id="0" name=""/>
        <dsp:cNvSpPr/>
      </dsp:nvSpPr>
      <dsp:spPr>
        <a:xfrm>
          <a:off x="3828470" y="607974"/>
          <a:ext cx="936764" cy="46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Reflexión</a:t>
          </a:r>
          <a:endParaRPr lang="en-US" sz="1200" b="1" kern="1200" dirty="0">
            <a:solidFill>
              <a:schemeClr val="accent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28470" y="607974"/>
        <a:ext cx="936764" cy="468172"/>
      </dsp:txXfrm>
    </dsp:sp>
    <dsp:sp modelId="{AEA603D8-DEE4-44D9-92D6-AA0F801F3CFA}">
      <dsp:nvSpPr>
        <dsp:cNvPr id="0" name=""/>
        <dsp:cNvSpPr/>
      </dsp:nvSpPr>
      <dsp:spPr>
        <a:xfrm>
          <a:off x="2991523" y="964522"/>
          <a:ext cx="1678618" cy="167870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CBD2E-451C-4BAC-9EAF-7D2AFB514B73}">
      <dsp:nvSpPr>
        <dsp:cNvPr id="0" name=""/>
        <dsp:cNvSpPr/>
      </dsp:nvSpPr>
      <dsp:spPr>
        <a:xfrm>
          <a:off x="3360246" y="1574664"/>
          <a:ext cx="936764" cy="46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Análisis</a:t>
          </a:r>
          <a:endParaRPr lang="en-US" sz="1200" b="1" kern="1200" dirty="0">
            <a:solidFill>
              <a:schemeClr val="bg1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60246" y="1574664"/>
        <a:ext cx="936764" cy="468172"/>
      </dsp:txXfrm>
    </dsp:sp>
    <dsp:sp modelId="{7860A66A-73C9-48EC-9094-C1C860FE1E7D}">
      <dsp:nvSpPr>
        <dsp:cNvPr id="0" name=""/>
        <dsp:cNvSpPr/>
      </dsp:nvSpPr>
      <dsp:spPr>
        <a:xfrm>
          <a:off x="3457858" y="1933380"/>
          <a:ext cx="1678618" cy="1678703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15235-CC87-430F-8699-6629446E9134}">
      <dsp:nvSpPr>
        <dsp:cNvPr id="0" name=""/>
        <dsp:cNvSpPr/>
      </dsp:nvSpPr>
      <dsp:spPr>
        <a:xfrm>
          <a:off x="3828470" y="2540812"/>
          <a:ext cx="936764" cy="46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Diseño</a:t>
          </a:r>
          <a:endParaRPr lang="en-US" sz="1200" b="1" kern="1200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28470" y="2540812"/>
        <a:ext cx="936764" cy="468172"/>
      </dsp:txXfrm>
    </dsp:sp>
    <dsp:sp modelId="{61100D12-0EAF-4277-9FD5-4BBA39197DE7}">
      <dsp:nvSpPr>
        <dsp:cNvPr id="0" name=""/>
        <dsp:cNvSpPr/>
      </dsp:nvSpPr>
      <dsp:spPr>
        <a:xfrm>
          <a:off x="2991523" y="2899528"/>
          <a:ext cx="1678618" cy="167870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1E6B4-4493-496F-9C64-023D379DEB54}">
      <dsp:nvSpPr>
        <dsp:cNvPr id="0" name=""/>
        <dsp:cNvSpPr/>
      </dsp:nvSpPr>
      <dsp:spPr>
        <a:xfrm>
          <a:off x="3360246" y="3507503"/>
          <a:ext cx="936764" cy="46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Aplicación</a:t>
          </a:r>
          <a:endParaRPr lang="en-US" sz="1200" b="1" kern="1200" dirty="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60246" y="3507503"/>
        <a:ext cx="936764" cy="468172"/>
      </dsp:txXfrm>
    </dsp:sp>
    <dsp:sp modelId="{0184916D-041B-46B4-BE14-74B20DC57DA3}">
      <dsp:nvSpPr>
        <dsp:cNvPr id="0" name=""/>
        <dsp:cNvSpPr/>
      </dsp:nvSpPr>
      <dsp:spPr>
        <a:xfrm>
          <a:off x="3577197" y="3975675"/>
          <a:ext cx="1442144" cy="144299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8C059-6F44-468F-86A2-1C66F16D121C}">
      <dsp:nvSpPr>
        <dsp:cNvPr id="0" name=""/>
        <dsp:cNvSpPr/>
      </dsp:nvSpPr>
      <dsp:spPr>
        <a:xfrm>
          <a:off x="3828470" y="4474193"/>
          <a:ext cx="936764" cy="46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Programación</a:t>
          </a:r>
          <a:endParaRPr lang="en-US" sz="1200" b="1" kern="1200" dirty="0">
            <a:solidFill>
              <a:srgbClr val="92D05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28470" y="4474193"/>
        <a:ext cx="936764" cy="468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3DF7-102A-4C2A-8F3D-E3347A4956EF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2A38-2BC2-4DFF-B5C5-19F89436F308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4979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3DF7-102A-4C2A-8F3D-E3347A4956EF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2A38-2BC2-4DFF-B5C5-19F89436F308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0948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3DF7-102A-4C2A-8F3D-E3347A4956EF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2A38-2BC2-4DFF-B5C5-19F89436F308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3963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3DF7-102A-4C2A-8F3D-E3347A4956EF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2A38-2BC2-4DFF-B5C5-19F89436F308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2042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3DF7-102A-4C2A-8F3D-E3347A4956EF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2A38-2BC2-4DFF-B5C5-19F89436F308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7147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3DF7-102A-4C2A-8F3D-E3347A4956EF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2A38-2BC2-4DFF-B5C5-19F89436F308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514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3DF7-102A-4C2A-8F3D-E3347A4956EF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2A38-2BC2-4DFF-B5C5-19F89436F308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3098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3DF7-102A-4C2A-8F3D-E3347A4956EF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2A38-2BC2-4DFF-B5C5-19F89436F308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3713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3DF7-102A-4C2A-8F3D-E3347A4956EF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2A38-2BC2-4DFF-B5C5-19F89436F308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4943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3DF7-102A-4C2A-8F3D-E3347A4956EF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2A38-2BC2-4DFF-B5C5-19F89436F308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3320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3DF7-102A-4C2A-8F3D-E3347A4956EF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2A38-2BC2-4DFF-B5C5-19F89436F308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4974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A3DF7-102A-4C2A-8F3D-E3347A4956EF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2A38-2BC2-4DFF-B5C5-19F89436F308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0966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685309" y="392546"/>
            <a:ext cx="27709" cy="627149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393709" y="392546"/>
            <a:ext cx="27709" cy="627149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8692" y="471054"/>
            <a:ext cx="316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Resolución de Problemas</a:t>
            </a:r>
            <a:endParaRPr lang="es-GT" sz="20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638114409"/>
              </p:ext>
            </p:extLst>
          </p:nvPr>
        </p:nvGraphicFramePr>
        <p:xfrm>
          <a:off x="-517235" y="978284"/>
          <a:ext cx="4886036" cy="2614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88102135"/>
              </p:ext>
            </p:extLst>
          </p:nvPr>
        </p:nvGraphicFramePr>
        <p:xfrm>
          <a:off x="64655" y="3130359"/>
          <a:ext cx="3796145" cy="3150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06981" y="392546"/>
            <a:ext cx="4207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Pensamiento Computacional</a:t>
            </a:r>
            <a:endParaRPr lang="es-GT" sz="20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820015937"/>
              </p:ext>
            </p:extLst>
          </p:nvPr>
        </p:nvGraphicFramePr>
        <p:xfrm>
          <a:off x="4297218" y="871164"/>
          <a:ext cx="2706254" cy="350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952829326"/>
              </p:ext>
            </p:extLst>
          </p:nvPr>
        </p:nvGraphicFramePr>
        <p:xfrm>
          <a:off x="3699163" y="4958254"/>
          <a:ext cx="3408218" cy="1755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297218" y="4520877"/>
            <a:ext cx="166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Alcances:</a:t>
            </a:r>
            <a:endParaRPr lang="es-GT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11655" y="431800"/>
            <a:ext cx="4207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20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Técnicas aplicadas al pensamiento computacional</a:t>
            </a:r>
            <a:endParaRPr lang="es-GT" sz="20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787725409"/>
              </p:ext>
            </p:extLst>
          </p:nvPr>
        </p:nvGraphicFramePr>
        <p:xfrm>
          <a:off x="5851236" y="101901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3467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69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Conedera, Mauricio</dc:creator>
  <cp:lastModifiedBy>Conedera, Mauricio</cp:lastModifiedBy>
  <cp:revision>3</cp:revision>
  <dcterms:created xsi:type="dcterms:W3CDTF">2022-11-10T14:36:11Z</dcterms:created>
  <dcterms:modified xsi:type="dcterms:W3CDTF">2022-11-10T14:47:45Z</dcterms:modified>
</cp:coreProperties>
</file>