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E8008-5F7D-48B5-A0A4-B9D2685E9765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8FF0415-0E46-4419-923A-2ADD1759C348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Mojar</a:t>
          </a:r>
          <a:r>
            <a:rPr lang="en-US" dirty="0" smtClean="0"/>
            <a:t> las </a:t>
          </a:r>
          <a:r>
            <a:rPr lang="en-US" dirty="0" err="1" smtClean="0"/>
            <a:t>manos</a:t>
          </a:r>
          <a:r>
            <a:rPr lang="en-US" dirty="0" smtClean="0"/>
            <a:t> con </a:t>
          </a:r>
          <a:r>
            <a:rPr lang="en-US" dirty="0" err="1" smtClean="0"/>
            <a:t>agua</a:t>
          </a:r>
          <a:endParaRPr lang="en-US" dirty="0"/>
        </a:p>
      </dgm:t>
    </dgm:pt>
    <dgm:pt modelId="{03B1211E-F518-4971-866A-EF962709716C}" type="parTrans" cxnId="{222D3218-6E04-4649-8DE2-51760449C198}">
      <dgm:prSet/>
      <dgm:spPr/>
      <dgm:t>
        <a:bodyPr/>
        <a:lstStyle/>
        <a:p>
          <a:endParaRPr lang="en-US"/>
        </a:p>
      </dgm:t>
    </dgm:pt>
    <dgm:pt modelId="{2FA99356-C951-4B95-995E-AF68CF5C1871}" type="sibTrans" cxnId="{222D3218-6E04-4649-8DE2-51760449C198}">
      <dgm:prSet/>
      <dgm:spPr/>
      <dgm:t>
        <a:bodyPr/>
        <a:lstStyle/>
        <a:p>
          <a:endParaRPr lang="en-US"/>
        </a:p>
      </dgm:t>
    </dgm:pt>
    <dgm:pt modelId="{AE6EDAE1-6F2A-4887-9565-845C7048888F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Aplicar</a:t>
          </a:r>
          <a:r>
            <a:rPr lang="en-US" dirty="0" smtClean="0"/>
            <a:t> </a:t>
          </a:r>
          <a:r>
            <a:rPr lang="en-US" dirty="0" err="1" smtClean="0"/>
            <a:t>abundante</a:t>
          </a:r>
          <a:r>
            <a:rPr lang="en-US" dirty="0" smtClean="0"/>
            <a:t> </a:t>
          </a:r>
          <a:r>
            <a:rPr lang="en-US" dirty="0" err="1" smtClean="0"/>
            <a:t>jabón</a:t>
          </a:r>
          <a:endParaRPr lang="en-US" dirty="0"/>
        </a:p>
      </dgm:t>
    </dgm:pt>
    <dgm:pt modelId="{B9CED7B5-7D46-430B-8447-4212E8AD64DD}" type="parTrans" cxnId="{C7EB3C1B-962C-463B-9748-893DC70972EC}">
      <dgm:prSet/>
      <dgm:spPr/>
      <dgm:t>
        <a:bodyPr/>
        <a:lstStyle/>
        <a:p>
          <a:endParaRPr lang="en-US"/>
        </a:p>
      </dgm:t>
    </dgm:pt>
    <dgm:pt modelId="{37875FFE-052B-462B-9579-503B0644432A}" type="sibTrans" cxnId="{C7EB3C1B-962C-463B-9748-893DC70972EC}">
      <dgm:prSet/>
      <dgm:spPr/>
      <dgm:t>
        <a:bodyPr/>
        <a:lstStyle/>
        <a:p>
          <a:endParaRPr lang="en-US"/>
        </a:p>
      </dgm:t>
    </dgm:pt>
    <dgm:pt modelId="{463EE8B7-7EA7-44D8-B550-F754A2ADAD03}">
      <dgm:prSet phldrT="[Text]"/>
      <dgm:spPr/>
      <dgm:t>
        <a:bodyPr/>
        <a:lstStyle/>
        <a:p>
          <a:r>
            <a:rPr lang="en-US" dirty="0" smtClean="0"/>
            <a:t>4. </a:t>
          </a:r>
          <a:r>
            <a:rPr lang="en-US" dirty="0" err="1" smtClean="0"/>
            <a:t>Enjuagarse</a:t>
          </a:r>
          <a:endParaRPr lang="en-US" dirty="0"/>
        </a:p>
      </dgm:t>
    </dgm:pt>
    <dgm:pt modelId="{1043B255-03E3-4AE5-A28A-C0E1453D8BF0}" type="parTrans" cxnId="{86EDD020-A492-4173-BE85-072904EE9376}">
      <dgm:prSet/>
      <dgm:spPr/>
      <dgm:t>
        <a:bodyPr/>
        <a:lstStyle/>
        <a:p>
          <a:endParaRPr lang="en-US"/>
        </a:p>
      </dgm:t>
    </dgm:pt>
    <dgm:pt modelId="{DE3A0CB5-EDBF-4045-ADB4-538E87457ACC}" type="sibTrans" cxnId="{86EDD020-A492-4173-BE85-072904EE9376}">
      <dgm:prSet/>
      <dgm:spPr/>
      <dgm:t>
        <a:bodyPr/>
        <a:lstStyle/>
        <a:p>
          <a:endParaRPr lang="en-US"/>
        </a:p>
      </dgm:t>
    </dgm:pt>
    <dgm:pt modelId="{94D162AB-BF99-466B-AF4C-4179ABCAF92F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Fortar</a:t>
          </a:r>
          <a:r>
            <a:rPr lang="en-US" dirty="0" smtClean="0"/>
            <a:t> las </a:t>
          </a:r>
          <a:r>
            <a:rPr lang="en-US" dirty="0" err="1" smtClean="0"/>
            <a:t>manos</a:t>
          </a:r>
          <a:r>
            <a:rPr lang="en-US" dirty="0" smtClean="0"/>
            <a:t> 30 </a:t>
          </a:r>
          <a:r>
            <a:rPr lang="en-US" dirty="0" err="1" smtClean="0"/>
            <a:t>seg</a:t>
          </a:r>
          <a:r>
            <a:rPr lang="en-US" dirty="0" smtClean="0"/>
            <a:t>.</a:t>
          </a:r>
          <a:endParaRPr lang="en-US" dirty="0"/>
        </a:p>
      </dgm:t>
    </dgm:pt>
    <dgm:pt modelId="{6D599201-B008-4CC5-9876-A5B314149CC0}" type="parTrans" cxnId="{9DE8169E-27A2-475A-B03F-6650A8A89FB3}">
      <dgm:prSet/>
      <dgm:spPr/>
      <dgm:t>
        <a:bodyPr/>
        <a:lstStyle/>
        <a:p>
          <a:endParaRPr lang="en-US"/>
        </a:p>
      </dgm:t>
    </dgm:pt>
    <dgm:pt modelId="{EC3F0509-8992-4D51-8DDF-E92E2D1D07EF}" type="sibTrans" cxnId="{9DE8169E-27A2-475A-B03F-6650A8A89FB3}">
      <dgm:prSet/>
      <dgm:spPr/>
      <dgm:t>
        <a:bodyPr/>
        <a:lstStyle/>
        <a:p>
          <a:endParaRPr lang="en-US"/>
        </a:p>
      </dgm:t>
    </dgm:pt>
    <dgm:pt modelId="{B9996F50-D541-4EA1-9732-3DF1167B3BCF}" type="pres">
      <dgm:prSet presAssocID="{900E8008-5F7D-48B5-A0A4-B9D2685E976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5423260-6A74-439E-B67F-C300655ABB19}" type="pres">
      <dgm:prSet presAssocID="{D8FF0415-0E46-4419-923A-2ADD1759C348}" presName="Accent1" presStyleCnt="0"/>
      <dgm:spPr/>
    </dgm:pt>
    <dgm:pt modelId="{715A7676-1A3A-442A-8AB9-31F05C3953F8}" type="pres">
      <dgm:prSet presAssocID="{D8FF0415-0E46-4419-923A-2ADD1759C348}" presName="Accent" presStyleLbl="node1" presStyleIdx="0" presStyleCnt="4"/>
      <dgm:spPr/>
    </dgm:pt>
    <dgm:pt modelId="{940019CE-818D-4828-B1BB-FDB45FDFCE5F}" type="pres">
      <dgm:prSet presAssocID="{D8FF0415-0E46-4419-923A-2ADD1759C348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B8F2876C-E0DB-4F83-8CA0-F7E980DBAAD6}" type="pres">
      <dgm:prSet presAssocID="{AE6EDAE1-6F2A-4887-9565-845C7048888F}" presName="Accent2" presStyleCnt="0"/>
      <dgm:spPr/>
    </dgm:pt>
    <dgm:pt modelId="{128A5EF3-A861-41D5-AFAF-60190D52AD89}" type="pres">
      <dgm:prSet presAssocID="{AE6EDAE1-6F2A-4887-9565-845C7048888F}" presName="Accent" presStyleLbl="node1" presStyleIdx="1" presStyleCnt="4"/>
      <dgm:spPr/>
    </dgm:pt>
    <dgm:pt modelId="{A86C5DAC-EEC0-4B4D-B1ED-F83E2BDF8E1C}" type="pres">
      <dgm:prSet presAssocID="{AE6EDAE1-6F2A-4887-9565-845C7048888F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498C3-AF7A-4D96-BD7C-AD1B051D1C8B}" type="pres">
      <dgm:prSet presAssocID="{94D162AB-BF99-466B-AF4C-4179ABCAF92F}" presName="Accent3" presStyleCnt="0"/>
      <dgm:spPr/>
    </dgm:pt>
    <dgm:pt modelId="{4E26C7C6-3AB4-46EF-86BB-D2C4757D8AC9}" type="pres">
      <dgm:prSet presAssocID="{94D162AB-BF99-466B-AF4C-4179ABCAF92F}" presName="Accent" presStyleLbl="node1" presStyleIdx="2" presStyleCnt="4"/>
      <dgm:spPr/>
    </dgm:pt>
    <dgm:pt modelId="{E22CF4EA-7E81-4603-BB3E-FB91FB811798}" type="pres">
      <dgm:prSet presAssocID="{94D162AB-BF99-466B-AF4C-4179ABCAF92F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4CA959D2-FA24-4795-BC98-F17B8CB3E892}" type="pres">
      <dgm:prSet presAssocID="{463EE8B7-7EA7-44D8-B550-F754A2ADAD03}" presName="Accent4" presStyleCnt="0"/>
      <dgm:spPr/>
    </dgm:pt>
    <dgm:pt modelId="{BD97C526-B2D0-4349-BC4E-DF4F44410DB2}" type="pres">
      <dgm:prSet presAssocID="{463EE8B7-7EA7-44D8-B550-F754A2ADAD03}" presName="Accent" presStyleLbl="node1" presStyleIdx="3" presStyleCnt="4"/>
      <dgm:spPr/>
    </dgm:pt>
    <dgm:pt modelId="{72B243D4-F6E5-4E9A-A042-A41C99C18E4D}" type="pres">
      <dgm:prSet presAssocID="{463EE8B7-7EA7-44D8-B550-F754A2ADAD0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DE8169E-27A2-475A-B03F-6650A8A89FB3}" srcId="{900E8008-5F7D-48B5-A0A4-B9D2685E9765}" destId="{94D162AB-BF99-466B-AF4C-4179ABCAF92F}" srcOrd="2" destOrd="0" parTransId="{6D599201-B008-4CC5-9876-A5B314149CC0}" sibTransId="{EC3F0509-8992-4D51-8DDF-E92E2D1D07EF}"/>
    <dgm:cxn modelId="{222D3218-6E04-4649-8DE2-51760449C198}" srcId="{900E8008-5F7D-48B5-A0A4-B9D2685E9765}" destId="{D8FF0415-0E46-4419-923A-2ADD1759C348}" srcOrd="0" destOrd="0" parTransId="{03B1211E-F518-4971-866A-EF962709716C}" sibTransId="{2FA99356-C951-4B95-995E-AF68CF5C1871}"/>
    <dgm:cxn modelId="{86EDD020-A492-4173-BE85-072904EE9376}" srcId="{900E8008-5F7D-48B5-A0A4-B9D2685E9765}" destId="{463EE8B7-7EA7-44D8-B550-F754A2ADAD03}" srcOrd="3" destOrd="0" parTransId="{1043B255-03E3-4AE5-A28A-C0E1453D8BF0}" sibTransId="{DE3A0CB5-EDBF-4045-ADB4-538E87457ACC}"/>
    <dgm:cxn modelId="{3A28586E-EA2F-406F-9882-7CF29EB80AEF}" type="presOf" srcId="{94D162AB-BF99-466B-AF4C-4179ABCAF92F}" destId="{E22CF4EA-7E81-4603-BB3E-FB91FB811798}" srcOrd="0" destOrd="0" presId="urn:microsoft.com/office/officeart/2009/layout/CircleArrowProcess"/>
    <dgm:cxn modelId="{C2DCE6CC-CF04-43ED-9298-9ABB0DCC275C}" type="presOf" srcId="{D8FF0415-0E46-4419-923A-2ADD1759C348}" destId="{940019CE-818D-4828-B1BB-FDB45FDFCE5F}" srcOrd="0" destOrd="0" presId="urn:microsoft.com/office/officeart/2009/layout/CircleArrowProcess"/>
    <dgm:cxn modelId="{E5F4ED92-C674-48E2-90AD-3514030BECB6}" type="presOf" srcId="{463EE8B7-7EA7-44D8-B550-F754A2ADAD03}" destId="{72B243D4-F6E5-4E9A-A042-A41C99C18E4D}" srcOrd="0" destOrd="0" presId="urn:microsoft.com/office/officeart/2009/layout/CircleArrowProcess"/>
    <dgm:cxn modelId="{C7EB3C1B-962C-463B-9748-893DC70972EC}" srcId="{900E8008-5F7D-48B5-A0A4-B9D2685E9765}" destId="{AE6EDAE1-6F2A-4887-9565-845C7048888F}" srcOrd="1" destOrd="0" parTransId="{B9CED7B5-7D46-430B-8447-4212E8AD64DD}" sibTransId="{37875FFE-052B-462B-9579-503B0644432A}"/>
    <dgm:cxn modelId="{145C7E75-4564-4A83-BC01-65CF143A8160}" type="presOf" srcId="{AE6EDAE1-6F2A-4887-9565-845C7048888F}" destId="{A86C5DAC-EEC0-4B4D-B1ED-F83E2BDF8E1C}" srcOrd="0" destOrd="0" presId="urn:microsoft.com/office/officeart/2009/layout/CircleArrowProcess"/>
    <dgm:cxn modelId="{E146F49C-0B00-4F33-A021-A13FF82022AD}" type="presOf" srcId="{900E8008-5F7D-48B5-A0A4-B9D2685E9765}" destId="{B9996F50-D541-4EA1-9732-3DF1167B3BCF}" srcOrd="0" destOrd="0" presId="urn:microsoft.com/office/officeart/2009/layout/CircleArrowProcess"/>
    <dgm:cxn modelId="{133E1C96-60F2-4294-95F2-FD8407EC178A}" type="presParOf" srcId="{B9996F50-D541-4EA1-9732-3DF1167B3BCF}" destId="{45423260-6A74-439E-B67F-C300655ABB19}" srcOrd="0" destOrd="0" presId="urn:microsoft.com/office/officeart/2009/layout/CircleArrowProcess"/>
    <dgm:cxn modelId="{6A0C55A8-7248-4329-82F4-96B39B74F6AA}" type="presParOf" srcId="{45423260-6A74-439E-B67F-C300655ABB19}" destId="{715A7676-1A3A-442A-8AB9-31F05C3953F8}" srcOrd="0" destOrd="0" presId="urn:microsoft.com/office/officeart/2009/layout/CircleArrowProcess"/>
    <dgm:cxn modelId="{92B92AA9-E361-449A-92F1-365968F95014}" type="presParOf" srcId="{B9996F50-D541-4EA1-9732-3DF1167B3BCF}" destId="{940019CE-818D-4828-B1BB-FDB45FDFCE5F}" srcOrd="1" destOrd="0" presId="urn:microsoft.com/office/officeart/2009/layout/CircleArrowProcess"/>
    <dgm:cxn modelId="{1D9C3722-D04A-42B1-A119-826B09B4BEFA}" type="presParOf" srcId="{B9996F50-D541-4EA1-9732-3DF1167B3BCF}" destId="{B8F2876C-E0DB-4F83-8CA0-F7E980DBAAD6}" srcOrd="2" destOrd="0" presId="urn:microsoft.com/office/officeart/2009/layout/CircleArrowProcess"/>
    <dgm:cxn modelId="{2FF1F56B-2617-41E8-BBB0-D6A2EA7D8D38}" type="presParOf" srcId="{B8F2876C-E0DB-4F83-8CA0-F7E980DBAAD6}" destId="{128A5EF3-A861-41D5-AFAF-60190D52AD89}" srcOrd="0" destOrd="0" presId="urn:microsoft.com/office/officeart/2009/layout/CircleArrowProcess"/>
    <dgm:cxn modelId="{70A9C884-2B89-4F68-A1B5-5C9DD9EB9184}" type="presParOf" srcId="{B9996F50-D541-4EA1-9732-3DF1167B3BCF}" destId="{A86C5DAC-EEC0-4B4D-B1ED-F83E2BDF8E1C}" srcOrd="3" destOrd="0" presId="urn:microsoft.com/office/officeart/2009/layout/CircleArrowProcess"/>
    <dgm:cxn modelId="{649A97DF-1F2E-4F93-8CBC-DBF74274A74F}" type="presParOf" srcId="{B9996F50-D541-4EA1-9732-3DF1167B3BCF}" destId="{3AE498C3-AF7A-4D96-BD7C-AD1B051D1C8B}" srcOrd="4" destOrd="0" presId="urn:microsoft.com/office/officeart/2009/layout/CircleArrowProcess"/>
    <dgm:cxn modelId="{C7F2DD55-E059-47D9-817C-D35603FDC980}" type="presParOf" srcId="{3AE498C3-AF7A-4D96-BD7C-AD1B051D1C8B}" destId="{4E26C7C6-3AB4-46EF-86BB-D2C4757D8AC9}" srcOrd="0" destOrd="0" presId="urn:microsoft.com/office/officeart/2009/layout/CircleArrowProcess"/>
    <dgm:cxn modelId="{3F833650-FCA2-4853-AAE1-9191F4A0C570}" type="presParOf" srcId="{B9996F50-D541-4EA1-9732-3DF1167B3BCF}" destId="{E22CF4EA-7E81-4603-BB3E-FB91FB811798}" srcOrd="5" destOrd="0" presId="urn:microsoft.com/office/officeart/2009/layout/CircleArrowProcess"/>
    <dgm:cxn modelId="{457E3D09-5A78-4A81-97DB-BDBF5C2B2357}" type="presParOf" srcId="{B9996F50-D541-4EA1-9732-3DF1167B3BCF}" destId="{4CA959D2-FA24-4795-BC98-F17B8CB3E892}" srcOrd="6" destOrd="0" presId="urn:microsoft.com/office/officeart/2009/layout/CircleArrowProcess"/>
    <dgm:cxn modelId="{9A4AAC12-89FC-45BD-9227-299C599139B0}" type="presParOf" srcId="{4CA959D2-FA24-4795-BC98-F17B8CB3E892}" destId="{BD97C526-B2D0-4349-BC4E-DF4F44410DB2}" srcOrd="0" destOrd="0" presId="urn:microsoft.com/office/officeart/2009/layout/CircleArrowProcess"/>
    <dgm:cxn modelId="{46EDD211-6CF0-40D9-8B94-924CF004AA6E}" type="presParOf" srcId="{B9996F50-D541-4EA1-9732-3DF1167B3BCF}" destId="{72B243D4-F6E5-4E9A-A042-A41C99C18E4D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A7676-1A3A-442A-8AB9-31F05C3953F8}">
      <dsp:nvSpPr>
        <dsp:cNvPr id="0" name=""/>
        <dsp:cNvSpPr/>
      </dsp:nvSpPr>
      <dsp:spPr>
        <a:xfrm>
          <a:off x="3326220" y="0"/>
          <a:ext cx="2043171" cy="20433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019CE-818D-4828-B1BB-FDB45FDFCE5F}">
      <dsp:nvSpPr>
        <dsp:cNvPr id="0" name=""/>
        <dsp:cNvSpPr/>
      </dsp:nvSpPr>
      <dsp:spPr>
        <a:xfrm>
          <a:off x="3777319" y="739648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 </a:t>
          </a:r>
          <a:r>
            <a:rPr lang="en-US" sz="1300" kern="1200" dirty="0" err="1" smtClean="0"/>
            <a:t>Mojar</a:t>
          </a:r>
          <a:r>
            <a:rPr lang="en-US" sz="1300" kern="1200" dirty="0" smtClean="0"/>
            <a:t> las </a:t>
          </a:r>
          <a:r>
            <a:rPr lang="en-US" sz="1300" kern="1200" dirty="0" err="1" smtClean="0"/>
            <a:t>manos</a:t>
          </a:r>
          <a:r>
            <a:rPr lang="en-US" sz="1300" kern="1200" dirty="0" smtClean="0"/>
            <a:t> con </a:t>
          </a:r>
          <a:r>
            <a:rPr lang="en-US" sz="1300" kern="1200" dirty="0" err="1" smtClean="0"/>
            <a:t>agua</a:t>
          </a:r>
          <a:endParaRPr lang="en-US" sz="1300" kern="1200" dirty="0"/>
        </a:p>
      </dsp:txBody>
      <dsp:txXfrm>
        <a:off x="3777319" y="739648"/>
        <a:ext cx="1140205" cy="570043"/>
      </dsp:txXfrm>
    </dsp:sp>
    <dsp:sp modelId="{128A5EF3-A861-41D5-AFAF-60190D52AD89}">
      <dsp:nvSpPr>
        <dsp:cNvPr id="0" name=""/>
        <dsp:cNvSpPr/>
      </dsp:nvSpPr>
      <dsp:spPr>
        <a:xfrm>
          <a:off x="2758608" y="1174225"/>
          <a:ext cx="2043171" cy="20433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C5DAC-EEC0-4B4D-B1ED-F83E2BDF8E1C}">
      <dsp:nvSpPr>
        <dsp:cNvPr id="0" name=""/>
        <dsp:cNvSpPr/>
      </dsp:nvSpPr>
      <dsp:spPr>
        <a:xfrm>
          <a:off x="3207408" y="1916040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 </a:t>
          </a:r>
          <a:r>
            <a:rPr lang="en-US" sz="1300" kern="1200" dirty="0" err="1" smtClean="0"/>
            <a:t>Aplicar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abundante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jabón</a:t>
          </a:r>
          <a:endParaRPr lang="en-US" sz="1300" kern="1200" dirty="0"/>
        </a:p>
      </dsp:txBody>
      <dsp:txXfrm>
        <a:off x="3207408" y="1916040"/>
        <a:ext cx="1140205" cy="570043"/>
      </dsp:txXfrm>
    </dsp:sp>
    <dsp:sp modelId="{4E26C7C6-3AB4-46EF-86BB-D2C4757D8AC9}">
      <dsp:nvSpPr>
        <dsp:cNvPr id="0" name=""/>
        <dsp:cNvSpPr/>
      </dsp:nvSpPr>
      <dsp:spPr>
        <a:xfrm>
          <a:off x="3326220" y="2352785"/>
          <a:ext cx="2043171" cy="20433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CF4EA-7E81-4603-BB3E-FB91FB811798}">
      <dsp:nvSpPr>
        <dsp:cNvPr id="0" name=""/>
        <dsp:cNvSpPr/>
      </dsp:nvSpPr>
      <dsp:spPr>
        <a:xfrm>
          <a:off x="3777319" y="3092433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 </a:t>
          </a:r>
          <a:r>
            <a:rPr lang="en-US" sz="1300" kern="1200" dirty="0" err="1" smtClean="0"/>
            <a:t>Fortar</a:t>
          </a:r>
          <a:r>
            <a:rPr lang="en-US" sz="1300" kern="1200" dirty="0" smtClean="0"/>
            <a:t> las </a:t>
          </a:r>
          <a:r>
            <a:rPr lang="en-US" sz="1300" kern="1200" dirty="0" err="1" smtClean="0"/>
            <a:t>manos</a:t>
          </a:r>
          <a:r>
            <a:rPr lang="en-US" sz="1300" kern="1200" dirty="0" smtClean="0"/>
            <a:t> 30 </a:t>
          </a:r>
          <a:r>
            <a:rPr lang="en-US" sz="1300" kern="1200" dirty="0" err="1" smtClean="0"/>
            <a:t>seg</a:t>
          </a:r>
          <a:r>
            <a:rPr lang="en-US" sz="1300" kern="1200" dirty="0" smtClean="0"/>
            <a:t>.</a:t>
          </a:r>
          <a:endParaRPr lang="en-US" sz="1300" kern="1200" dirty="0"/>
        </a:p>
      </dsp:txBody>
      <dsp:txXfrm>
        <a:off x="3777319" y="3092433"/>
        <a:ext cx="1140205" cy="570043"/>
      </dsp:txXfrm>
    </dsp:sp>
    <dsp:sp modelId="{BD97C526-B2D0-4349-BC4E-DF4F44410DB2}">
      <dsp:nvSpPr>
        <dsp:cNvPr id="0" name=""/>
        <dsp:cNvSpPr/>
      </dsp:nvSpPr>
      <dsp:spPr>
        <a:xfrm>
          <a:off x="2904248" y="3662477"/>
          <a:ext cx="1755341" cy="175618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243D4-F6E5-4E9A-A042-A41C99C18E4D}">
      <dsp:nvSpPr>
        <dsp:cNvPr id="0" name=""/>
        <dsp:cNvSpPr/>
      </dsp:nvSpPr>
      <dsp:spPr>
        <a:xfrm>
          <a:off x="3207408" y="4268825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4. </a:t>
          </a:r>
          <a:r>
            <a:rPr lang="en-US" sz="1300" kern="1200" dirty="0" err="1" smtClean="0"/>
            <a:t>Enjuagarse</a:t>
          </a:r>
          <a:endParaRPr lang="en-US" sz="1300" kern="1200" dirty="0"/>
        </a:p>
      </dsp:txBody>
      <dsp:txXfrm>
        <a:off x="3207408" y="4268825"/>
        <a:ext cx="1140205" cy="57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93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630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6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450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475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022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572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3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60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62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63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47EC-B335-4935-AE08-7AC63E05442C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B2AD-6706-488D-B90F-DFC629CF0BCC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91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1230037"/>
              </p:ext>
            </p:extLst>
          </p:nvPr>
        </p:nvGraphicFramePr>
        <p:xfrm>
          <a:off x="5135418" y="11223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15199" y="476032"/>
            <a:ext cx="435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 smtClean="0">
                <a:solidFill>
                  <a:schemeClr val="accent2">
                    <a:lumMod val="75000"/>
                  </a:schemeClr>
                </a:solidFill>
              </a:rPr>
              <a:t>Pasos Para lavarse las manos correctamente:</a:t>
            </a:r>
            <a:endParaRPr lang="es-G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Free Hand Wash SVG, PNG Icon, Symbol. Download Image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24" y="2390630"/>
            <a:ext cx="2874096" cy="287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387273" y="258618"/>
            <a:ext cx="46182" cy="636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654" y="2286383"/>
            <a:ext cx="3223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 smtClean="0"/>
              <a:t>Se realizo una infografía la cual fuera fácilmente entendible y que sea fácil de recordar por tanto amigable, fácil usabilidad, adicionalmente se procuró colocar pocos pasos y los importantes con lo cual se busca que sea efectivo y simple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5418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Conedera, Mauricio</dc:creator>
  <cp:lastModifiedBy>Conedera, Mauricio</cp:lastModifiedBy>
  <cp:revision>1</cp:revision>
  <dcterms:created xsi:type="dcterms:W3CDTF">2022-11-10T15:56:17Z</dcterms:created>
  <dcterms:modified xsi:type="dcterms:W3CDTF">2022-11-10T15:56:50Z</dcterms:modified>
</cp:coreProperties>
</file>