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D5B9-142E-4C39-A796-C02185501931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54C5-DEC7-47D3-A768-90C26435C84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698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D5B9-142E-4C39-A796-C02185501931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54C5-DEC7-47D3-A768-90C26435C84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7121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D5B9-142E-4C39-A796-C02185501931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54C5-DEC7-47D3-A768-90C26435C84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8416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D5B9-142E-4C39-A796-C02185501931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54C5-DEC7-47D3-A768-90C26435C84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977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D5B9-142E-4C39-A796-C02185501931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54C5-DEC7-47D3-A768-90C26435C84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415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D5B9-142E-4C39-A796-C02185501931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54C5-DEC7-47D3-A768-90C26435C84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4666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D5B9-142E-4C39-A796-C02185501931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54C5-DEC7-47D3-A768-90C26435C84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2942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D5B9-142E-4C39-A796-C02185501931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54C5-DEC7-47D3-A768-90C26435C84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5740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D5B9-142E-4C39-A796-C02185501931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54C5-DEC7-47D3-A768-90C26435C84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6993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D5B9-142E-4C39-A796-C02185501931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54C5-DEC7-47D3-A768-90C26435C84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2907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7D5B9-142E-4C39-A796-C02185501931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A54C5-DEC7-47D3-A768-90C26435C84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8160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G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7D5B9-142E-4C39-A796-C02185501931}" type="datetimeFigureOut">
              <a:rPr lang="es-GT" smtClean="0"/>
              <a:t>10/11/2022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A54C5-DEC7-47D3-A768-90C26435C84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4272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2844800" y="4054620"/>
                <a:ext cx="9144000" cy="16557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GT" b="0" dirty="0" smtClean="0"/>
                  <a:t>Suma de Gauss</a:t>
                </a:r>
              </a:p>
              <a:p>
                <a:endParaRPr lang="es-G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s-GT" dirty="0" smtClean="0"/>
                  <a:t>)/2</a:t>
                </a:r>
              </a:p>
              <a:p>
                <a14:m>
                  <m:oMath xmlns:m="http://schemas.openxmlformats.org/officeDocument/2006/math">
                    <m:r>
                      <a:rPr lang="es-GT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</m:t>
                    </m:r>
                    <m:r>
                      <a:rPr lang="es-G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GT" dirty="0" smtClean="0"/>
                  <a:t>)/2</a:t>
                </a:r>
                <a:endParaRPr lang="es-GT" dirty="0"/>
              </a:p>
              <a:p>
                <a:endParaRPr lang="es-GT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2844800" y="4054620"/>
                <a:ext cx="9144000" cy="1655762"/>
              </a:xfrm>
              <a:blipFill>
                <a:blip r:embed="rId2"/>
                <a:stretch>
                  <a:fillRect t="-6985" b="-8088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-2844800" y="604838"/>
                <a:ext cx="9144000" cy="16557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GT" dirty="0" smtClean="0"/>
                  <a:t>Solución genérica</a:t>
                </a:r>
              </a:p>
              <a:p>
                <a:endParaRPr lang="es-GT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44800" y="604838"/>
                <a:ext cx="9144000" cy="1655762"/>
              </a:xfrm>
              <a:prstGeom prst="rect">
                <a:avLst/>
              </a:prstGeom>
              <a:blipFill>
                <a:blip r:embed="rId3"/>
                <a:stretch>
                  <a:fillRect t="-514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803007" y="510139"/>
            <a:ext cx="188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1 a 1000</a:t>
            </a:r>
            <a:endParaRPr lang="es-GT" dirty="0"/>
          </a:p>
        </p:txBody>
      </p:sp>
      <p:sp>
        <p:nvSpPr>
          <p:cNvPr id="6" name="TextBox 5"/>
          <p:cNvSpPr txBox="1"/>
          <p:nvPr/>
        </p:nvSpPr>
        <p:spPr>
          <a:xfrm>
            <a:off x="7265470" y="510139"/>
            <a:ext cx="188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24 a 36</a:t>
            </a:r>
            <a:endParaRPr lang="es-GT" dirty="0"/>
          </a:p>
        </p:txBody>
      </p:sp>
      <p:sp>
        <p:nvSpPr>
          <p:cNvPr id="7" name="TextBox 6"/>
          <p:cNvSpPr txBox="1"/>
          <p:nvPr/>
        </p:nvSpPr>
        <p:spPr>
          <a:xfrm>
            <a:off x="4326556" y="1246870"/>
            <a:ext cx="1958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1+2+3+4….+1000=</a:t>
            </a:r>
            <a:r>
              <a:rPr lang="es-GT" b="1" dirty="0" smtClean="0"/>
              <a:t>500,500</a:t>
            </a:r>
            <a:endParaRPr lang="es-GT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804935" y="510139"/>
            <a:ext cx="188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2430 a 2440</a:t>
            </a:r>
            <a:endParaRPr lang="es-GT" dirty="0"/>
          </a:p>
        </p:txBody>
      </p:sp>
      <p:sp>
        <p:nvSpPr>
          <p:cNvPr id="9" name="TextBox 8"/>
          <p:cNvSpPr txBox="1"/>
          <p:nvPr/>
        </p:nvSpPr>
        <p:spPr>
          <a:xfrm>
            <a:off x="6899710" y="1068451"/>
            <a:ext cx="165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24+25+26+27+28+29+30+31+32+33+34+35+36=</a:t>
            </a:r>
            <a:r>
              <a:rPr lang="es-GT" b="1" dirty="0" smtClean="0"/>
              <a:t>390</a:t>
            </a:r>
            <a:endParaRPr lang="es-GT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487302" y="1017220"/>
            <a:ext cx="1657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2430+2431+2432+2433+2434+2435+2436+2437+2438+2439+2440=</a:t>
            </a:r>
            <a:r>
              <a:rPr lang="es-GT" b="1" dirty="0" smtClean="0"/>
              <a:t>26,785</a:t>
            </a:r>
            <a:endParaRPr lang="es-GT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04623" y="4610501"/>
            <a:ext cx="1617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1000(1+1000)/2=</a:t>
            </a:r>
            <a:r>
              <a:rPr lang="es-GT" b="1" dirty="0" smtClean="0"/>
              <a:t>500,5000</a:t>
            </a:r>
            <a:endParaRPr lang="es-GT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99710" y="4610500"/>
            <a:ext cx="1617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13(24+36)/2=</a:t>
            </a:r>
          </a:p>
          <a:p>
            <a:r>
              <a:rPr lang="es-GT" b="1" dirty="0" smtClean="0"/>
              <a:t>390</a:t>
            </a:r>
            <a:endParaRPr lang="es-GT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564304" y="4610500"/>
            <a:ext cx="1617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11(2430+2440)/2=</a:t>
            </a:r>
            <a:r>
              <a:rPr lang="es-GT" b="1" dirty="0" smtClean="0"/>
              <a:t>26,785</a:t>
            </a:r>
          </a:p>
        </p:txBody>
      </p:sp>
    </p:spTree>
    <p:extLst>
      <p:ext uri="{BB962C8B-B14F-4D97-AF65-F5344CB8AC3E}">
        <p14:creationId xmlns:p14="http://schemas.microsoft.com/office/powerpoint/2010/main" val="1804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Conedera, Mauricio</dc:creator>
  <cp:lastModifiedBy>Conedera, Mauricio</cp:lastModifiedBy>
  <cp:revision>3</cp:revision>
  <dcterms:created xsi:type="dcterms:W3CDTF">2022-11-10T15:20:02Z</dcterms:created>
  <dcterms:modified xsi:type="dcterms:W3CDTF">2022-11-10T15:30:41Z</dcterms:modified>
</cp:coreProperties>
</file>