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G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47EC-B335-4935-AE08-7AC63E05442C}" type="datetimeFigureOut">
              <a:rPr lang="es-GT" smtClean="0"/>
              <a:t>10/11/2022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B2AD-6706-488D-B90F-DFC629CF0BC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6934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47EC-B335-4935-AE08-7AC63E05442C}" type="datetimeFigureOut">
              <a:rPr lang="es-GT" smtClean="0"/>
              <a:t>10/11/2022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B2AD-6706-488D-B90F-DFC629CF0BC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7630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47EC-B335-4935-AE08-7AC63E05442C}" type="datetimeFigureOut">
              <a:rPr lang="es-GT" smtClean="0"/>
              <a:t>10/11/2022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B2AD-6706-488D-B90F-DFC629CF0BC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268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47EC-B335-4935-AE08-7AC63E05442C}" type="datetimeFigureOut">
              <a:rPr lang="es-GT" smtClean="0"/>
              <a:t>10/11/2022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B2AD-6706-488D-B90F-DFC629CF0BC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84500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47EC-B335-4935-AE08-7AC63E05442C}" type="datetimeFigureOut">
              <a:rPr lang="es-GT" smtClean="0"/>
              <a:t>10/11/2022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B2AD-6706-488D-B90F-DFC629CF0BC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84753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47EC-B335-4935-AE08-7AC63E05442C}" type="datetimeFigureOut">
              <a:rPr lang="es-GT" smtClean="0"/>
              <a:t>10/11/2022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B2AD-6706-488D-B90F-DFC629CF0BC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0229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47EC-B335-4935-AE08-7AC63E05442C}" type="datetimeFigureOut">
              <a:rPr lang="es-GT" smtClean="0"/>
              <a:t>10/11/2022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B2AD-6706-488D-B90F-DFC629CF0BC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7572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47EC-B335-4935-AE08-7AC63E05442C}" type="datetimeFigureOut">
              <a:rPr lang="es-GT" smtClean="0"/>
              <a:t>10/11/2022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B2AD-6706-488D-B90F-DFC629CF0BC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635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47EC-B335-4935-AE08-7AC63E05442C}" type="datetimeFigureOut">
              <a:rPr lang="es-GT" smtClean="0"/>
              <a:t>10/11/2022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B2AD-6706-488D-B90F-DFC629CF0BC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260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47EC-B335-4935-AE08-7AC63E05442C}" type="datetimeFigureOut">
              <a:rPr lang="es-GT" smtClean="0"/>
              <a:t>10/11/2022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B2AD-6706-488D-B90F-DFC629CF0BC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2620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47EC-B335-4935-AE08-7AC63E05442C}" type="datetimeFigureOut">
              <a:rPr lang="es-GT" smtClean="0"/>
              <a:t>10/11/2022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B2AD-6706-488D-B90F-DFC629CF0BC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163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047EC-B335-4935-AE08-7AC63E05442C}" type="datetimeFigureOut">
              <a:rPr lang="es-GT" smtClean="0"/>
              <a:t>10/11/2022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8B2AD-6706-488D-B90F-DFC629CF0BC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8917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97964" y="1039474"/>
            <a:ext cx="322349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b="1" dirty="0" smtClean="0"/>
              <a:t>Mitigación de errores: </a:t>
            </a:r>
          </a:p>
          <a:p>
            <a:pPr algn="just"/>
            <a:r>
              <a:rPr lang="es-GT" dirty="0" smtClean="0"/>
              <a:t>Se validan defectos gramaticales y lógicos. </a:t>
            </a:r>
          </a:p>
          <a:p>
            <a:pPr algn="just"/>
            <a:endParaRPr lang="es-GT" dirty="0"/>
          </a:p>
          <a:p>
            <a:pPr algn="just"/>
            <a:r>
              <a:rPr lang="es-GT" b="1" dirty="0" smtClean="0"/>
              <a:t>Defender</a:t>
            </a:r>
            <a:r>
              <a:rPr lang="es-GT" dirty="0" smtClean="0"/>
              <a:t>: </a:t>
            </a:r>
          </a:p>
          <a:p>
            <a:pPr algn="just"/>
            <a:r>
              <a:rPr lang="es-GT" dirty="0" smtClean="0"/>
              <a:t>Se sugiere declarar variables</a:t>
            </a:r>
          </a:p>
          <a:p>
            <a:pPr algn="just"/>
            <a:r>
              <a:rPr lang="es-GT" dirty="0" smtClean="0"/>
              <a:t>Colocar anotaciones en el código.</a:t>
            </a:r>
          </a:p>
          <a:p>
            <a:pPr algn="just"/>
            <a:endParaRPr lang="es-GT" dirty="0" smtClean="0"/>
          </a:p>
          <a:p>
            <a:pPr algn="just"/>
            <a:r>
              <a:rPr lang="es-GT" b="1" dirty="0" smtClean="0"/>
              <a:t>Reaccionar:</a:t>
            </a:r>
          </a:p>
          <a:p>
            <a:pPr algn="just"/>
            <a:r>
              <a:rPr lang="es-GT" dirty="0" smtClean="0"/>
              <a:t>Incluir en el código solución para notas negativas de forma que no lo </a:t>
            </a:r>
            <a:r>
              <a:rPr lang="es-GT" dirty="0" err="1" smtClean="0"/>
              <a:t>inidique</a:t>
            </a:r>
            <a:r>
              <a:rPr lang="es-GT" dirty="0" smtClean="0"/>
              <a:t> como reprobado sino como nota invalida.</a:t>
            </a:r>
            <a:endParaRPr lang="es-GT" dirty="0"/>
          </a:p>
          <a:p>
            <a:pPr algn="just"/>
            <a:endParaRPr lang="es-GT" b="1" dirty="0" smtClean="0"/>
          </a:p>
          <a:p>
            <a:pPr algn="just"/>
            <a:r>
              <a:rPr lang="es-GT" b="1" dirty="0" smtClean="0"/>
              <a:t>Glosario:</a:t>
            </a:r>
          </a:p>
          <a:p>
            <a:pPr algn="just"/>
            <a:r>
              <a:rPr lang="es-GT" dirty="0" smtClean="0"/>
              <a:t>N= Nota del estudiante </a:t>
            </a:r>
            <a:endParaRPr lang="es-G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976" y="1251910"/>
            <a:ext cx="4495067" cy="403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183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Conedera, Mauricio</dc:creator>
  <cp:lastModifiedBy>Conedera, Mauricio</cp:lastModifiedBy>
  <cp:revision>4</cp:revision>
  <dcterms:created xsi:type="dcterms:W3CDTF">2022-11-10T15:56:17Z</dcterms:created>
  <dcterms:modified xsi:type="dcterms:W3CDTF">2022-11-10T16:26:51Z</dcterms:modified>
</cp:coreProperties>
</file>