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3" r:id="rId3"/>
    <p:sldId id="289" r:id="rId4"/>
    <p:sldId id="287" r:id="rId5"/>
    <p:sldId id="258" r:id="rId6"/>
    <p:sldId id="267" r:id="rId7"/>
    <p:sldId id="276" r:id="rId8"/>
    <p:sldId id="277" r:id="rId9"/>
    <p:sldId id="269" r:id="rId10"/>
    <p:sldId id="290" r:id="rId11"/>
    <p:sldId id="291" r:id="rId12"/>
    <p:sldId id="292" r:id="rId13"/>
    <p:sldId id="293" r:id="rId14"/>
    <p:sldId id="295" r:id="rId15"/>
    <p:sldId id="298" r:id="rId16"/>
    <p:sldId id="312" r:id="rId17"/>
    <p:sldId id="301" r:id="rId18"/>
    <p:sldId id="307" r:id="rId19"/>
    <p:sldId id="300" r:id="rId20"/>
    <p:sldId id="273" r:id="rId21"/>
    <p:sldId id="311" r:id="rId22"/>
    <p:sldId id="308" r:id="rId23"/>
    <p:sldId id="310"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9"/>
    <p:restoredTop sz="81158"/>
  </p:normalViewPr>
  <p:slideViewPr>
    <p:cSldViewPr snapToGrid="0" snapToObjects="1">
      <p:cViewPr varScale="1">
        <p:scale>
          <a:sx n="105" d="100"/>
          <a:sy n="105" d="100"/>
        </p:scale>
        <p:origin x="1072" y="184"/>
      </p:cViewPr>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svg"/><Relationship Id="rId1" Type="http://schemas.openxmlformats.org/officeDocument/2006/relationships/image" Target="../media/image42.png"/><Relationship Id="rId6" Type="http://schemas.openxmlformats.org/officeDocument/2006/relationships/image" Target="../media/image41.svg"/><Relationship Id="rId5" Type="http://schemas.openxmlformats.org/officeDocument/2006/relationships/image" Target="../media/image44.png"/><Relationship Id="rId4" Type="http://schemas.openxmlformats.org/officeDocument/2006/relationships/image" Target="../media/image3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svg"/><Relationship Id="rId1"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6.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2F4161-B4F0-4FFE-8E6F-36238BAEB8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AEA552-DB9B-412A-8938-CCB813B755A5}">
      <dgm:prSet/>
      <dgm:spPr/>
      <dgm:t>
        <a:bodyPr/>
        <a:lstStyle/>
        <a:p>
          <a:pPr>
            <a:lnSpc>
              <a:spcPct val="100000"/>
            </a:lnSpc>
          </a:pPr>
          <a:r>
            <a:rPr lang="en-US"/>
            <a:t>Introduction to Functional Programming</a:t>
          </a:r>
        </a:p>
      </dgm:t>
    </dgm:pt>
    <dgm:pt modelId="{25D5DBCF-84CC-4641-8467-CC61E86A4574}" type="parTrans" cxnId="{BE2F70B9-7F1C-4294-96D4-9C7E05989421}">
      <dgm:prSet/>
      <dgm:spPr/>
      <dgm:t>
        <a:bodyPr/>
        <a:lstStyle/>
        <a:p>
          <a:endParaRPr lang="en-US"/>
        </a:p>
      </dgm:t>
    </dgm:pt>
    <dgm:pt modelId="{FE5C9365-C310-4FDC-96EB-88CC55749171}" type="sibTrans" cxnId="{BE2F70B9-7F1C-4294-96D4-9C7E05989421}">
      <dgm:prSet/>
      <dgm:spPr/>
      <dgm:t>
        <a:bodyPr/>
        <a:lstStyle/>
        <a:p>
          <a:endParaRPr lang="en-US"/>
        </a:p>
      </dgm:t>
    </dgm:pt>
    <dgm:pt modelId="{DD79EC2C-59DE-408E-BBF3-2CB827ED8C0F}">
      <dgm:prSet/>
      <dgm:spPr/>
      <dgm:t>
        <a:bodyPr/>
        <a:lstStyle/>
        <a:p>
          <a:pPr>
            <a:lnSpc>
              <a:spcPct val="100000"/>
            </a:lnSpc>
          </a:pPr>
          <a:r>
            <a:rPr lang="en-US"/>
            <a:t>Understand key concepts</a:t>
          </a:r>
        </a:p>
      </dgm:t>
    </dgm:pt>
    <dgm:pt modelId="{C6943157-E331-4432-B3DA-477B44AB1180}" type="parTrans" cxnId="{C84D6217-3F07-4912-A251-199EC0AADA8F}">
      <dgm:prSet/>
      <dgm:spPr/>
      <dgm:t>
        <a:bodyPr/>
        <a:lstStyle/>
        <a:p>
          <a:endParaRPr lang="en-US"/>
        </a:p>
      </dgm:t>
    </dgm:pt>
    <dgm:pt modelId="{2F466F06-AA14-4DA0-8D90-E76C5B48F8C5}" type="sibTrans" cxnId="{C84D6217-3F07-4912-A251-199EC0AADA8F}">
      <dgm:prSet/>
      <dgm:spPr/>
      <dgm:t>
        <a:bodyPr/>
        <a:lstStyle/>
        <a:p>
          <a:endParaRPr lang="en-US"/>
        </a:p>
      </dgm:t>
    </dgm:pt>
    <dgm:pt modelId="{5CBEE4AD-F1AA-4C06-ACD8-787F06D7EC50}">
      <dgm:prSet/>
      <dgm:spPr/>
      <dgm:t>
        <a:bodyPr/>
        <a:lstStyle/>
        <a:p>
          <a:pPr>
            <a:lnSpc>
              <a:spcPct val="100000"/>
            </a:lnSpc>
          </a:pPr>
          <a:r>
            <a:rPr lang="en-US"/>
            <a:t>Get you to think Functionally </a:t>
          </a:r>
        </a:p>
      </dgm:t>
    </dgm:pt>
    <dgm:pt modelId="{CFC3953E-D26E-413A-8D44-C5B28C84B7B3}" type="parTrans" cxnId="{7E5BB1FC-ABEE-461A-8526-B1D436A508AC}">
      <dgm:prSet/>
      <dgm:spPr/>
      <dgm:t>
        <a:bodyPr/>
        <a:lstStyle/>
        <a:p>
          <a:endParaRPr lang="en-US"/>
        </a:p>
      </dgm:t>
    </dgm:pt>
    <dgm:pt modelId="{2069AE6C-4C1A-4595-8738-6335AA7CEFC0}" type="sibTrans" cxnId="{7E5BB1FC-ABEE-461A-8526-B1D436A508AC}">
      <dgm:prSet/>
      <dgm:spPr/>
      <dgm:t>
        <a:bodyPr/>
        <a:lstStyle/>
        <a:p>
          <a:endParaRPr lang="en-US"/>
        </a:p>
      </dgm:t>
    </dgm:pt>
    <dgm:pt modelId="{29978B20-D0E8-4939-95DB-530FB587C118}" type="pres">
      <dgm:prSet presAssocID="{782F4161-B4F0-4FFE-8E6F-36238BAEB828}" presName="root" presStyleCnt="0">
        <dgm:presLayoutVars>
          <dgm:dir/>
          <dgm:resizeHandles val="exact"/>
        </dgm:presLayoutVars>
      </dgm:prSet>
      <dgm:spPr/>
    </dgm:pt>
    <dgm:pt modelId="{19C21770-02CE-440A-AC26-E8FED342FE26}" type="pres">
      <dgm:prSet presAssocID="{81AEA552-DB9B-412A-8938-CCB813B755A5}" presName="compNode" presStyleCnt="0"/>
      <dgm:spPr/>
    </dgm:pt>
    <dgm:pt modelId="{E579905A-DBCC-4290-BA05-7FEC781B7324}" type="pres">
      <dgm:prSet presAssocID="{81AEA552-DB9B-412A-8938-CCB813B755A5}" presName="bgRect" presStyleLbl="bgShp" presStyleIdx="0" presStyleCnt="3"/>
      <dgm:spPr/>
    </dgm:pt>
    <dgm:pt modelId="{D7484CA6-195B-441E-9C81-7CB76A31EE9F}" type="pres">
      <dgm:prSet presAssocID="{81AEA552-DB9B-412A-8938-CCB813B755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517191B-F9BC-43F6-A0A3-5463F44886E8}" type="pres">
      <dgm:prSet presAssocID="{81AEA552-DB9B-412A-8938-CCB813B755A5}" presName="spaceRect" presStyleCnt="0"/>
      <dgm:spPr/>
    </dgm:pt>
    <dgm:pt modelId="{3951083B-F663-4826-856F-F08D9EC607AC}" type="pres">
      <dgm:prSet presAssocID="{81AEA552-DB9B-412A-8938-CCB813B755A5}" presName="parTx" presStyleLbl="revTx" presStyleIdx="0" presStyleCnt="3">
        <dgm:presLayoutVars>
          <dgm:chMax val="0"/>
          <dgm:chPref val="0"/>
        </dgm:presLayoutVars>
      </dgm:prSet>
      <dgm:spPr/>
    </dgm:pt>
    <dgm:pt modelId="{F52FAB40-1CB0-4F39-A88D-71448889D5FC}" type="pres">
      <dgm:prSet presAssocID="{FE5C9365-C310-4FDC-96EB-88CC55749171}" presName="sibTrans" presStyleCnt="0"/>
      <dgm:spPr/>
    </dgm:pt>
    <dgm:pt modelId="{0726926B-B866-4212-BA06-678C666C6181}" type="pres">
      <dgm:prSet presAssocID="{DD79EC2C-59DE-408E-BBF3-2CB827ED8C0F}" presName="compNode" presStyleCnt="0"/>
      <dgm:spPr/>
    </dgm:pt>
    <dgm:pt modelId="{8FABC1F0-7E87-48FC-AFA5-CA037FB07201}" type="pres">
      <dgm:prSet presAssocID="{DD79EC2C-59DE-408E-BBF3-2CB827ED8C0F}" presName="bgRect" presStyleLbl="bgShp" presStyleIdx="1" presStyleCnt="3"/>
      <dgm:spPr/>
    </dgm:pt>
    <dgm:pt modelId="{66FA58F4-9E52-45BD-B57C-6010F490E281}" type="pres">
      <dgm:prSet presAssocID="{DD79EC2C-59DE-408E-BBF3-2CB827ED8C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7F433CB5-CD4A-417E-8B2E-AE85383BC6C0}" type="pres">
      <dgm:prSet presAssocID="{DD79EC2C-59DE-408E-BBF3-2CB827ED8C0F}" presName="spaceRect" presStyleCnt="0"/>
      <dgm:spPr/>
    </dgm:pt>
    <dgm:pt modelId="{C752765B-DB50-41D4-B6BF-E56343DE5F7F}" type="pres">
      <dgm:prSet presAssocID="{DD79EC2C-59DE-408E-BBF3-2CB827ED8C0F}" presName="parTx" presStyleLbl="revTx" presStyleIdx="1" presStyleCnt="3">
        <dgm:presLayoutVars>
          <dgm:chMax val="0"/>
          <dgm:chPref val="0"/>
        </dgm:presLayoutVars>
      </dgm:prSet>
      <dgm:spPr/>
    </dgm:pt>
    <dgm:pt modelId="{3F799C1F-C86F-46B1-88B8-694F278AA0AD}" type="pres">
      <dgm:prSet presAssocID="{2F466F06-AA14-4DA0-8D90-E76C5B48F8C5}" presName="sibTrans" presStyleCnt="0"/>
      <dgm:spPr/>
    </dgm:pt>
    <dgm:pt modelId="{9D356E31-484D-4EC8-907E-564B71AAB773}" type="pres">
      <dgm:prSet presAssocID="{5CBEE4AD-F1AA-4C06-ACD8-787F06D7EC50}" presName="compNode" presStyleCnt="0"/>
      <dgm:spPr/>
    </dgm:pt>
    <dgm:pt modelId="{35329E13-A73D-46E8-8507-F95569D8DBE4}" type="pres">
      <dgm:prSet presAssocID="{5CBEE4AD-F1AA-4C06-ACD8-787F06D7EC50}" presName="bgRect" presStyleLbl="bgShp" presStyleIdx="2" presStyleCnt="3"/>
      <dgm:spPr/>
    </dgm:pt>
    <dgm:pt modelId="{AE6766D2-65EE-45D4-A8C1-5706922A4C17}" type="pres">
      <dgm:prSet presAssocID="{5CBEE4AD-F1AA-4C06-ACD8-787F06D7EC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63FE4EC8-B3DD-4878-8702-7D65753735A8}" type="pres">
      <dgm:prSet presAssocID="{5CBEE4AD-F1AA-4C06-ACD8-787F06D7EC50}" presName="spaceRect" presStyleCnt="0"/>
      <dgm:spPr/>
    </dgm:pt>
    <dgm:pt modelId="{2391D19A-B53A-4CAB-BD00-A0DAD0654203}" type="pres">
      <dgm:prSet presAssocID="{5CBEE4AD-F1AA-4C06-ACD8-787F06D7EC50}" presName="parTx" presStyleLbl="revTx" presStyleIdx="2" presStyleCnt="3">
        <dgm:presLayoutVars>
          <dgm:chMax val="0"/>
          <dgm:chPref val="0"/>
        </dgm:presLayoutVars>
      </dgm:prSet>
      <dgm:spPr/>
    </dgm:pt>
  </dgm:ptLst>
  <dgm:cxnLst>
    <dgm:cxn modelId="{C84D6217-3F07-4912-A251-199EC0AADA8F}" srcId="{782F4161-B4F0-4FFE-8E6F-36238BAEB828}" destId="{DD79EC2C-59DE-408E-BBF3-2CB827ED8C0F}" srcOrd="1" destOrd="0" parTransId="{C6943157-E331-4432-B3DA-477B44AB1180}" sibTransId="{2F466F06-AA14-4DA0-8D90-E76C5B48F8C5}"/>
    <dgm:cxn modelId="{B67E1628-F340-7941-B450-E050275787FD}" type="presOf" srcId="{81AEA552-DB9B-412A-8938-CCB813B755A5}" destId="{3951083B-F663-4826-856F-F08D9EC607AC}" srcOrd="0" destOrd="0" presId="urn:microsoft.com/office/officeart/2018/2/layout/IconVerticalSolidList"/>
    <dgm:cxn modelId="{9BF9B956-FDF9-D241-9603-7E895B157A73}" type="presOf" srcId="{782F4161-B4F0-4FFE-8E6F-36238BAEB828}" destId="{29978B20-D0E8-4939-95DB-530FB587C118}" srcOrd="0" destOrd="0" presId="urn:microsoft.com/office/officeart/2018/2/layout/IconVerticalSolidList"/>
    <dgm:cxn modelId="{82157662-AE19-6047-8F9F-CC95A2479F75}" type="presOf" srcId="{5CBEE4AD-F1AA-4C06-ACD8-787F06D7EC50}" destId="{2391D19A-B53A-4CAB-BD00-A0DAD0654203}" srcOrd="0" destOrd="0" presId="urn:microsoft.com/office/officeart/2018/2/layout/IconVerticalSolidList"/>
    <dgm:cxn modelId="{8C8D5788-CB0F-5044-BDDB-7BC3A096F6D0}" type="presOf" srcId="{DD79EC2C-59DE-408E-BBF3-2CB827ED8C0F}" destId="{C752765B-DB50-41D4-B6BF-E56343DE5F7F}" srcOrd="0" destOrd="0" presId="urn:microsoft.com/office/officeart/2018/2/layout/IconVerticalSolidList"/>
    <dgm:cxn modelId="{BE2F70B9-7F1C-4294-96D4-9C7E05989421}" srcId="{782F4161-B4F0-4FFE-8E6F-36238BAEB828}" destId="{81AEA552-DB9B-412A-8938-CCB813B755A5}" srcOrd="0" destOrd="0" parTransId="{25D5DBCF-84CC-4641-8467-CC61E86A4574}" sibTransId="{FE5C9365-C310-4FDC-96EB-88CC55749171}"/>
    <dgm:cxn modelId="{7E5BB1FC-ABEE-461A-8526-B1D436A508AC}" srcId="{782F4161-B4F0-4FFE-8E6F-36238BAEB828}" destId="{5CBEE4AD-F1AA-4C06-ACD8-787F06D7EC50}" srcOrd="2" destOrd="0" parTransId="{CFC3953E-D26E-413A-8D44-C5B28C84B7B3}" sibTransId="{2069AE6C-4C1A-4595-8738-6335AA7CEFC0}"/>
    <dgm:cxn modelId="{B611EF14-3FD5-054E-8855-6823FE87C3B1}" type="presParOf" srcId="{29978B20-D0E8-4939-95DB-530FB587C118}" destId="{19C21770-02CE-440A-AC26-E8FED342FE26}" srcOrd="0" destOrd="0" presId="urn:microsoft.com/office/officeart/2018/2/layout/IconVerticalSolidList"/>
    <dgm:cxn modelId="{7C8BE33A-5CF3-644D-82A2-6065832E82C2}" type="presParOf" srcId="{19C21770-02CE-440A-AC26-E8FED342FE26}" destId="{E579905A-DBCC-4290-BA05-7FEC781B7324}" srcOrd="0" destOrd="0" presId="urn:microsoft.com/office/officeart/2018/2/layout/IconVerticalSolidList"/>
    <dgm:cxn modelId="{82EF12DF-325A-BA41-BA92-0B37456C6075}" type="presParOf" srcId="{19C21770-02CE-440A-AC26-E8FED342FE26}" destId="{D7484CA6-195B-441E-9C81-7CB76A31EE9F}" srcOrd="1" destOrd="0" presId="urn:microsoft.com/office/officeart/2018/2/layout/IconVerticalSolidList"/>
    <dgm:cxn modelId="{48CC5210-1CFD-1342-A14E-D2842D76A467}" type="presParOf" srcId="{19C21770-02CE-440A-AC26-E8FED342FE26}" destId="{8517191B-F9BC-43F6-A0A3-5463F44886E8}" srcOrd="2" destOrd="0" presId="urn:microsoft.com/office/officeart/2018/2/layout/IconVerticalSolidList"/>
    <dgm:cxn modelId="{96B8FFE5-AE3D-2247-8125-E8762C777B1A}" type="presParOf" srcId="{19C21770-02CE-440A-AC26-E8FED342FE26}" destId="{3951083B-F663-4826-856F-F08D9EC607AC}" srcOrd="3" destOrd="0" presId="urn:microsoft.com/office/officeart/2018/2/layout/IconVerticalSolidList"/>
    <dgm:cxn modelId="{F71A4DA1-1E50-8A4F-97B2-C2C212FA1CAD}" type="presParOf" srcId="{29978B20-D0E8-4939-95DB-530FB587C118}" destId="{F52FAB40-1CB0-4F39-A88D-71448889D5FC}" srcOrd="1" destOrd="0" presId="urn:microsoft.com/office/officeart/2018/2/layout/IconVerticalSolidList"/>
    <dgm:cxn modelId="{92FD0439-75A9-E046-8753-4981123FC2C8}" type="presParOf" srcId="{29978B20-D0E8-4939-95DB-530FB587C118}" destId="{0726926B-B866-4212-BA06-678C666C6181}" srcOrd="2" destOrd="0" presId="urn:microsoft.com/office/officeart/2018/2/layout/IconVerticalSolidList"/>
    <dgm:cxn modelId="{741CA01E-FADE-9543-8CA5-3A2D3C0CED03}" type="presParOf" srcId="{0726926B-B866-4212-BA06-678C666C6181}" destId="{8FABC1F0-7E87-48FC-AFA5-CA037FB07201}" srcOrd="0" destOrd="0" presId="urn:microsoft.com/office/officeart/2018/2/layout/IconVerticalSolidList"/>
    <dgm:cxn modelId="{6A70BA1A-12DA-BE47-A87D-831D1C5EDBD9}" type="presParOf" srcId="{0726926B-B866-4212-BA06-678C666C6181}" destId="{66FA58F4-9E52-45BD-B57C-6010F490E281}" srcOrd="1" destOrd="0" presId="urn:microsoft.com/office/officeart/2018/2/layout/IconVerticalSolidList"/>
    <dgm:cxn modelId="{BD6CCE83-2763-2D48-BE43-9371D972CD6B}" type="presParOf" srcId="{0726926B-B866-4212-BA06-678C666C6181}" destId="{7F433CB5-CD4A-417E-8B2E-AE85383BC6C0}" srcOrd="2" destOrd="0" presId="urn:microsoft.com/office/officeart/2018/2/layout/IconVerticalSolidList"/>
    <dgm:cxn modelId="{6FC44927-DEC5-5945-8166-03FEECEE65F3}" type="presParOf" srcId="{0726926B-B866-4212-BA06-678C666C6181}" destId="{C752765B-DB50-41D4-B6BF-E56343DE5F7F}" srcOrd="3" destOrd="0" presId="urn:microsoft.com/office/officeart/2018/2/layout/IconVerticalSolidList"/>
    <dgm:cxn modelId="{DDE529B1-6F5C-FD4E-B178-67E897D6D572}" type="presParOf" srcId="{29978B20-D0E8-4939-95DB-530FB587C118}" destId="{3F799C1F-C86F-46B1-88B8-694F278AA0AD}" srcOrd="3" destOrd="0" presId="urn:microsoft.com/office/officeart/2018/2/layout/IconVerticalSolidList"/>
    <dgm:cxn modelId="{28FD586D-A0B1-A04C-8DD9-A08DB5D8D6BB}" type="presParOf" srcId="{29978B20-D0E8-4939-95DB-530FB587C118}" destId="{9D356E31-484D-4EC8-907E-564B71AAB773}" srcOrd="4" destOrd="0" presId="urn:microsoft.com/office/officeart/2018/2/layout/IconVerticalSolidList"/>
    <dgm:cxn modelId="{B3AB1878-C323-4843-9E46-D469933ECC3F}" type="presParOf" srcId="{9D356E31-484D-4EC8-907E-564B71AAB773}" destId="{35329E13-A73D-46E8-8507-F95569D8DBE4}" srcOrd="0" destOrd="0" presId="urn:microsoft.com/office/officeart/2018/2/layout/IconVerticalSolidList"/>
    <dgm:cxn modelId="{527E5DD0-B6CC-E648-9C95-4CBBA0B13396}" type="presParOf" srcId="{9D356E31-484D-4EC8-907E-564B71AAB773}" destId="{AE6766D2-65EE-45D4-A8C1-5706922A4C17}" srcOrd="1" destOrd="0" presId="urn:microsoft.com/office/officeart/2018/2/layout/IconVerticalSolidList"/>
    <dgm:cxn modelId="{999E9537-ED60-1440-9A09-DA231AE1F3A2}" type="presParOf" srcId="{9D356E31-484D-4EC8-907E-564B71AAB773}" destId="{63FE4EC8-B3DD-4878-8702-7D65753735A8}" srcOrd="2" destOrd="0" presId="urn:microsoft.com/office/officeart/2018/2/layout/IconVerticalSolidList"/>
    <dgm:cxn modelId="{5F212CAF-10A2-2649-8733-B8B1319023B0}" type="presParOf" srcId="{9D356E31-484D-4EC8-907E-564B71AAB773}" destId="{2391D19A-B53A-4CAB-BD00-A0DAD065420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06A127-6D97-497F-BC66-F5BBA7A4972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2286E2-6C2E-4BB7-B269-54E330F84388}">
      <dgm:prSet/>
      <dgm:spPr/>
      <dgm:t>
        <a:bodyPr/>
        <a:lstStyle/>
        <a:p>
          <a:r>
            <a:rPr lang="en-US"/>
            <a:t>Avoid side effect</a:t>
          </a:r>
        </a:p>
      </dgm:t>
    </dgm:pt>
    <dgm:pt modelId="{07E31FE5-38A1-43D4-B80A-6DF3F9D319AD}" type="parTrans" cxnId="{ED5362D5-81CB-4CDB-9BBB-1758F10E9D2C}">
      <dgm:prSet/>
      <dgm:spPr/>
      <dgm:t>
        <a:bodyPr/>
        <a:lstStyle/>
        <a:p>
          <a:endParaRPr lang="en-US"/>
        </a:p>
      </dgm:t>
    </dgm:pt>
    <dgm:pt modelId="{ADB54FBC-CA00-48CF-88FD-BE781B326D79}" type="sibTrans" cxnId="{ED5362D5-81CB-4CDB-9BBB-1758F10E9D2C}">
      <dgm:prSet/>
      <dgm:spPr/>
      <dgm:t>
        <a:bodyPr/>
        <a:lstStyle/>
        <a:p>
          <a:endParaRPr lang="en-US"/>
        </a:p>
      </dgm:t>
    </dgm:pt>
    <dgm:pt modelId="{C22C6CEA-BFE3-4AC6-9305-D0F0148278B9}">
      <dgm:prSet/>
      <dgm:spPr/>
      <dgm:t>
        <a:bodyPr/>
        <a:lstStyle/>
        <a:p>
          <a:r>
            <a:rPr lang="en-US"/>
            <a:t>Spread operator</a:t>
          </a:r>
        </a:p>
      </dgm:t>
    </dgm:pt>
    <dgm:pt modelId="{CDE0A07A-8546-4652-ABBB-64F867020085}" type="parTrans" cxnId="{8B680050-70ED-4DF0-B27B-75E2C6E505A5}">
      <dgm:prSet/>
      <dgm:spPr/>
      <dgm:t>
        <a:bodyPr/>
        <a:lstStyle/>
        <a:p>
          <a:endParaRPr lang="en-US"/>
        </a:p>
      </dgm:t>
    </dgm:pt>
    <dgm:pt modelId="{B4C5470C-2E81-4262-94EC-9CCA1917290E}" type="sibTrans" cxnId="{8B680050-70ED-4DF0-B27B-75E2C6E505A5}">
      <dgm:prSet/>
      <dgm:spPr/>
      <dgm:t>
        <a:bodyPr/>
        <a:lstStyle/>
        <a:p>
          <a:endParaRPr lang="en-US"/>
        </a:p>
      </dgm:t>
    </dgm:pt>
    <dgm:pt modelId="{4AA2007B-12D6-4D91-A099-E4C54E54F097}">
      <dgm:prSet/>
      <dgm:spPr/>
      <dgm:t>
        <a:bodyPr/>
        <a:lstStyle/>
        <a:p>
          <a:r>
            <a:rPr lang="en-US"/>
            <a:t>Libraries</a:t>
          </a:r>
        </a:p>
      </dgm:t>
    </dgm:pt>
    <dgm:pt modelId="{9A3D43B2-654F-431B-9578-8CA4013C5C73}" type="parTrans" cxnId="{742D006F-0639-4484-B370-12E187E317C0}">
      <dgm:prSet/>
      <dgm:spPr/>
      <dgm:t>
        <a:bodyPr/>
        <a:lstStyle/>
        <a:p>
          <a:endParaRPr lang="en-US"/>
        </a:p>
      </dgm:t>
    </dgm:pt>
    <dgm:pt modelId="{19E24EDB-7262-4ACE-94A4-26F473652477}" type="sibTrans" cxnId="{742D006F-0639-4484-B370-12E187E317C0}">
      <dgm:prSet/>
      <dgm:spPr/>
      <dgm:t>
        <a:bodyPr/>
        <a:lstStyle/>
        <a:p>
          <a:endParaRPr lang="en-US"/>
        </a:p>
      </dgm:t>
    </dgm:pt>
    <dgm:pt modelId="{682A4247-79B9-493E-92B9-530FFFF52048}" type="pres">
      <dgm:prSet presAssocID="{9C06A127-6D97-497F-BC66-F5BBA7A49723}" presName="root" presStyleCnt="0">
        <dgm:presLayoutVars>
          <dgm:dir/>
          <dgm:resizeHandles val="exact"/>
        </dgm:presLayoutVars>
      </dgm:prSet>
      <dgm:spPr/>
    </dgm:pt>
    <dgm:pt modelId="{013536DE-DB89-401E-939C-288BFF6D9BE2}" type="pres">
      <dgm:prSet presAssocID="{6A2286E2-6C2E-4BB7-B269-54E330F84388}" presName="compNode" presStyleCnt="0"/>
      <dgm:spPr/>
    </dgm:pt>
    <dgm:pt modelId="{431F2F67-296A-426A-AD4D-3588FD9283A3}" type="pres">
      <dgm:prSet presAssocID="{6A2286E2-6C2E-4BB7-B269-54E330F843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04454DC3-08B5-4ECA-A980-5DF1C61DB867}" type="pres">
      <dgm:prSet presAssocID="{6A2286E2-6C2E-4BB7-B269-54E330F84388}" presName="spaceRect" presStyleCnt="0"/>
      <dgm:spPr/>
    </dgm:pt>
    <dgm:pt modelId="{4784FCE1-B00B-4F4E-8FDF-E5BDE956DD5D}" type="pres">
      <dgm:prSet presAssocID="{6A2286E2-6C2E-4BB7-B269-54E330F84388}" presName="textRect" presStyleLbl="revTx" presStyleIdx="0" presStyleCnt="3">
        <dgm:presLayoutVars>
          <dgm:chMax val="1"/>
          <dgm:chPref val="1"/>
        </dgm:presLayoutVars>
      </dgm:prSet>
      <dgm:spPr/>
    </dgm:pt>
    <dgm:pt modelId="{73AF91A2-E8D3-4567-8EC3-7393E871AECB}" type="pres">
      <dgm:prSet presAssocID="{ADB54FBC-CA00-48CF-88FD-BE781B326D79}" presName="sibTrans" presStyleCnt="0"/>
      <dgm:spPr/>
    </dgm:pt>
    <dgm:pt modelId="{4BDB4E71-FD19-41F2-9D8A-D36EA8DE14EF}" type="pres">
      <dgm:prSet presAssocID="{C22C6CEA-BFE3-4AC6-9305-D0F0148278B9}" presName="compNode" presStyleCnt="0"/>
      <dgm:spPr/>
    </dgm:pt>
    <dgm:pt modelId="{6021B8EA-E18F-4043-8402-990F1CF741E4}" type="pres">
      <dgm:prSet presAssocID="{C22C6CEA-BFE3-4AC6-9305-D0F0148278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m"/>
        </a:ext>
      </dgm:extLst>
    </dgm:pt>
    <dgm:pt modelId="{211408A6-B6DF-4E33-B828-3E1467FA0359}" type="pres">
      <dgm:prSet presAssocID="{C22C6CEA-BFE3-4AC6-9305-D0F0148278B9}" presName="spaceRect" presStyleCnt="0"/>
      <dgm:spPr/>
    </dgm:pt>
    <dgm:pt modelId="{4BB58D18-DDA8-419D-A098-F28EE0EE5CA4}" type="pres">
      <dgm:prSet presAssocID="{C22C6CEA-BFE3-4AC6-9305-D0F0148278B9}" presName="textRect" presStyleLbl="revTx" presStyleIdx="1" presStyleCnt="3">
        <dgm:presLayoutVars>
          <dgm:chMax val="1"/>
          <dgm:chPref val="1"/>
        </dgm:presLayoutVars>
      </dgm:prSet>
      <dgm:spPr/>
    </dgm:pt>
    <dgm:pt modelId="{A9CD5C4B-7B8A-4336-9F7F-B26C3C35408F}" type="pres">
      <dgm:prSet presAssocID="{B4C5470C-2E81-4262-94EC-9CCA1917290E}" presName="sibTrans" presStyleCnt="0"/>
      <dgm:spPr/>
    </dgm:pt>
    <dgm:pt modelId="{9FBD989B-EEFE-4B97-A812-7BA91157931F}" type="pres">
      <dgm:prSet presAssocID="{4AA2007B-12D6-4D91-A099-E4C54E54F097}" presName="compNode" presStyleCnt="0"/>
      <dgm:spPr/>
    </dgm:pt>
    <dgm:pt modelId="{497EFD94-60E5-45ED-8C86-F65A30F20C2D}" type="pres">
      <dgm:prSet presAssocID="{4AA2007B-12D6-4D91-A099-E4C54E54F0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B9C74494-8384-4C30-899F-B38FD6F892CA}" type="pres">
      <dgm:prSet presAssocID="{4AA2007B-12D6-4D91-A099-E4C54E54F097}" presName="spaceRect" presStyleCnt="0"/>
      <dgm:spPr/>
    </dgm:pt>
    <dgm:pt modelId="{BFEB522E-168E-42A4-991E-DB76EEBCE56D}" type="pres">
      <dgm:prSet presAssocID="{4AA2007B-12D6-4D91-A099-E4C54E54F097}" presName="textRect" presStyleLbl="revTx" presStyleIdx="2" presStyleCnt="3">
        <dgm:presLayoutVars>
          <dgm:chMax val="1"/>
          <dgm:chPref val="1"/>
        </dgm:presLayoutVars>
      </dgm:prSet>
      <dgm:spPr/>
    </dgm:pt>
  </dgm:ptLst>
  <dgm:cxnLst>
    <dgm:cxn modelId="{026C3733-0396-4E6D-8E65-F9801C00AF6F}" type="presOf" srcId="{4AA2007B-12D6-4D91-A099-E4C54E54F097}" destId="{BFEB522E-168E-42A4-991E-DB76EEBCE56D}" srcOrd="0" destOrd="0" presId="urn:microsoft.com/office/officeart/2018/2/layout/IconLabelList"/>
    <dgm:cxn modelId="{9E33F834-DB55-4FFF-AF63-B98DD56E942E}" type="presOf" srcId="{C22C6CEA-BFE3-4AC6-9305-D0F0148278B9}" destId="{4BB58D18-DDA8-419D-A098-F28EE0EE5CA4}" srcOrd="0" destOrd="0" presId="urn:microsoft.com/office/officeart/2018/2/layout/IconLabelList"/>
    <dgm:cxn modelId="{8B680050-70ED-4DF0-B27B-75E2C6E505A5}" srcId="{9C06A127-6D97-497F-BC66-F5BBA7A49723}" destId="{C22C6CEA-BFE3-4AC6-9305-D0F0148278B9}" srcOrd="1" destOrd="0" parTransId="{CDE0A07A-8546-4652-ABBB-64F867020085}" sibTransId="{B4C5470C-2E81-4262-94EC-9CCA1917290E}"/>
    <dgm:cxn modelId="{742D006F-0639-4484-B370-12E187E317C0}" srcId="{9C06A127-6D97-497F-BC66-F5BBA7A49723}" destId="{4AA2007B-12D6-4D91-A099-E4C54E54F097}" srcOrd="2" destOrd="0" parTransId="{9A3D43B2-654F-431B-9578-8CA4013C5C73}" sibTransId="{19E24EDB-7262-4ACE-94A4-26F473652477}"/>
    <dgm:cxn modelId="{F0115D76-CE6E-4CEC-AA38-7567CBDE7079}" type="presOf" srcId="{6A2286E2-6C2E-4BB7-B269-54E330F84388}" destId="{4784FCE1-B00B-4F4E-8FDF-E5BDE956DD5D}" srcOrd="0" destOrd="0" presId="urn:microsoft.com/office/officeart/2018/2/layout/IconLabelList"/>
    <dgm:cxn modelId="{ED5362D5-81CB-4CDB-9BBB-1758F10E9D2C}" srcId="{9C06A127-6D97-497F-BC66-F5BBA7A49723}" destId="{6A2286E2-6C2E-4BB7-B269-54E330F84388}" srcOrd="0" destOrd="0" parTransId="{07E31FE5-38A1-43D4-B80A-6DF3F9D319AD}" sibTransId="{ADB54FBC-CA00-48CF-88FD-BE781B326D79}"/>
    <dgm:cxn modelId="{8B6175F3-1EC0-4D18-8270-79C3E4DB5896}" type="presOf" srcId="{9C06A127-6D97-497F-BC66-F5BBA7A49723}" destId="{682A4247-79B9-493E-92B9-530FFFF52048}" srcOrd="0" destOrd="0" presId="urn:microsoft.com/office/officeart/2018/2/layout/IconLabelList"/>
    <dgm:cxn modelId="{CE5AA584-7D21-48E1-BB09-A5D1FBA7961E}" type="presParOf" srcId="{682A4247-79B9-493E-92B9-530FFFF52048}" destId="{013536DE-DB89-401E-939C-288BFF6D9BE2}" srcOrd="0" destOrd="0" presId="urn:microsoft.com/office/officeart/2018/2/layout/IconLabelList"/>
    <dgm:cxn modelId="{E1678E3E-F5C6-4209-A60B-4773CCFF29F1}" type="presParOf" srcId="{013536DE-DB89-401E-939C-288BFF6D9BE2}" destId="{431F2F67-296A-426A-AD4D-3588FD9283A3}" srcOrd="0" destOrd="0" presId="urn:microsoft.com/office/officeart/2018/2/layout/IconLabelList"/>
    <dgm:cxn modelId="{831F201F-2BFA-4585-8040-ECC20B85580D}" type="presParOf" srcId="{013536DE-DB89-401E-939C-288BFF6D9BE2}" destId="{04454DC3-08B5-4ECA-A980-5DF1C61DB867}" srcOrd="1" destOrd="0" presId="urn:microsoft.com/office/officeart/2018/2/layout/IconLabelList"/>
    <dgm:cxn modelId="{FF8B1219-94A7-4A3F-8A9E-2AE30AD4716C}" type="presParOf" srcId="{013536DE-DB89-401E-939C-288BFF6D9BE2}" destId="{4784FCE1-B00B-4F4E-8FDF-E5BDE956DD5D}" srcOrd="2" destOrd="0" presId="urn:microsoft.com/office/officeart/2018/2/layout/IconLabelList"/>
    <dgm:cxn modelId="{AE2B5B26-6A41-40A8-8769-39BA6AD386AA}" type="presParOf" srcId="{682A4247-79B9-493E-92B9-530FFFF52048}" destId="{73AF91A2-E8D3-4567-8EC3-7393E871AECB}" srcOrd="1" destOrd="0" presId="urn:microsoft.com/office/officeart/2018/2/layout/IconLabelList"/>
    <dgm:cxn modelId="{962B61FC-98C0-4DB8-AE6B-82CC316259E5}" type="presParOf" srcId="{682A4247-79B9-493E-92B9-530FFFF52048}" destId="{4BDB4E71-FD19-41F2-9D8A-D36EA8DE14EF}" srcOrd="2" destOrd="0" presId="urn:microsoft.com/office/officeart/2018/2/layout/IconLabelList"/>
    <dgm:cxn modelId="{C10E8B29-2BDC-47C8-82EF-84B0BC281055}" type="presParOf" srcId="{4BDB4E71-FD19-41F2-9D8A-D36EA8DE14EF}" destId="{6021B8EA-E18F-4043-8402-990F1CF741E4}" srcOrd="0" destOrd="0" presId="urn:microsoft.com/office/officeart/2018/2/layout/IconLabelList"/>
    <dgm:cxn modelId="{86BD8750-F7AA-4884-8B6B-DD1B795C767E}" type="presParOf" srcId="{4BDB4E71-FD19-41F2-9D8A-D36EA8DE14EF}" destId="{211408A6-B6DF-4E33-B828-3E1467FA0359}" srcOrd="1" destOrd="0" presId="urn:microsoft.com/office/officeart/2018/2/layout/IconLabelList"/>
    <dgm:cxn modelId="{43AC4EB6-87D4-49A0-BAD7-14D2A79B025C}" type="presParOf" srcId="{4BDB4E71-FD19-41F2-9D8A-D36EA8DE14EF}" destId="{4BB58D18-DDA8-419D-A098-F28EE0EE5CA4}" srcOrd="2" destOrd="0" presId="urn:microsoft.com/office/officeart/2018/2/layout/IconLabelList"/>
    <dgm:cxn modelId="{ACFB3B37-C7AC-4627-9A1F-C20A9CE1141F}" type="presParOf" srcId="{682A4247-79B9-493E-92B9-530FFFF52048}" destId="{A9CD5C4B-7B8A-4336-9F7F-B26C3C35408F}" srcOrd="3" destOrd="0" presId="urn:microsoft.com/office/officeart/2018/2/layout/IconLabelList"/>
    <dgm:cxn modelId="{84CE03C3-82EB-4C91-B79A-681A6BBC541C}" type="presParOf" srcId="{682A4247-79B9-493E-92B9-530FFFF52048}" destId="{9FBD989B-EEFE-4B97-A812-7BA91157931F}" srcOrd="4" destOrd="0" presId="urn:microsoft.com/office/officeart/2018/2/layout/IconLabelList"/>
    <dgm:cxn modelId="{3AD2B255-85BB-4285-91F1-738CBCA339A0}" type="presParOf" srcId="{9FBD989B-EEFE-4B97-A812-7BA91157931F}" destId="{497EFD94-60E5-45ED-8C86-F65A30F20C2D}" srcOrd="0" destOrd="0" presId="urn:microsoft.com/office/officeart/2018/2/layout/IconLabelList"/>
    <dgm:cxn modelId="{C6885FA0-AF94-4E4A-B36D-DFAD37EB25F7}" type="presParOf" srcId="{9FBD989B-EEFE-4B97-A812-7BA91157931F}" destId="{B9C74494-8384-4C30-899F-B38FD6F892CA}" srcOrd="1" destOrd="0" presId="urn:microsoft.com/office/officeart/2018/2/layout/IconLabelList"/>
    <dgm:cxn modelId="{CDCA3484-CA00-4B57-8AD8-55D3BC0915CF}" type="presParOf" srcId="{9FBD989B-EEFE-4B97-A812-7BA91157931F}" destId="{BFEB522E-168E-42A4-991E-DB76EEBCE56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5E1FD25-18A7-428C-BC85-C6CE79760D09}"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9F1B264E-C8E0-4CA5-B2CD-97A1736F9CC3}">
      <dgm:prSet/>
      <dgm:spPr/>
      <dgm:t>
        <a:bodyPr/>
        <a:lstStyle/>
        <a:p>
          <a:r>
            <a:rPr lang="en-US"/>
            <a:t>RamdaJS</a:t>
          </a:r>
        </a:p>
      </dgm:t>
    </dgm:pt>
    <dgm:pt modelId="{F0D5DDE4-BBD5-49D2-B66F-D06E49C20B6D}" type="parTrans" cxnId="{78E672B5-5F31-4BEC-91D5-09AABECEB34F}">
      <dgm:prSet/>
      <dgm:spPr/>
      <dgm:t>
        <a:bodyPr/>
        <a:lstStyle/>
        <a:p>
          <a:endParaRPr lang="en-US"/>
        </a:p>
      </dgm:t>
    </dgm:pt>
    <dgm:pt modelId="{27F25D06-0771-48FF-A5D1-14082FA92C58}" type="sibTrans" cxnId="{78E672B5-5F31-4BEC-91D5-09AABECEB34F}">
      <dgm:prSet/>
      <dgm:spPr/>
      <dgm:t>
        <a:bodyPr/>
        <a:lstStyle/>
        <a:p>
          <a:endParaRPr lang="en-US"/>
        </a:p>
      </dgm:t>
    </dgm:pt>
    <dgm:pt modelId="{6AAA17D8-B910-4E2B-AB40-E710764675B1}">
      <dgm:prSet/>
      <dgm:spPr/>
      <dgm:t>
        <a:bodyPr/>
        <a:lstStyle/>
        <a:p>
          <a:r>
            <a:rPr lang="en-US"/>
            <a:t>Sanctuary</a:t>
          </a:r>
        </a:p>
      </dgm:t>
    </dgm:pt>
    <dgm:pt modelId="{B17F9EA0-D484-4B01-891F-919751495668}" type="parTrans" cxnId="{7A622B44-1538-48A8-98C9-2A8FAA7EEF8F}">
      <dgm:prSet/>
      <dgm:spPr/>
      <dgm:t>
        <a:bodyPr/>
        <a:lstStyle/>
        <a:p>
          <a:endParaRPr lang="en-US"/>
        </a:p>
      </dgm:t>
    </dgm:pt>
    <dgm:pt modelId="{445E3693-786D-4B90-B6B7-875A8FF4E5B4}" type="sibTrans" cxnId="{7A622B44-1538-48A8-98C9-2A8FAA7EEF8F}">
      <dgm:prSet/>
      <dgm:spPr/>
      <dgm:t>
        <a:bodyPr/>
        <a:lstStyle/>
        <a:p>
          <a:endParaRPr lang="en-US"/>
        </a:p>
      </dgm:t>
    </dgm:pt>
    <dgm:pt modelId="{BD88B031-85DC-8744-AED6-97CD3B5D764B}" type="pres">
      <dgm:prSet presAssocID="{E5E1FD25-18A7-428C-BC85-C6CE79760D09}" presName="diagram" presStyleCnt="0">
        <dgm:presLayoutVars>
          <dgm:chPref val="1"/>
          <dgm:dir/>
          <dgm:animOne val="branch"/>
          <dgm:animLvl val="lvl"/>
          <dgm:resizeHandles/>
        </dgm:presLayoutVars>
      </dgm:prSet>
      <dgm:spPr/>
    </dgm:pt>
    <dgm:pt modelId="{E0E7FC4E-F575-9048-83F4-78691AAE59DF}" type="pres">
      <dgm:prSet presAssocID="{9F1B264E-C8E0-4CA5-B2CD-97A1736F9CC3}" presName="root" presStyleCnt="0"/>
      <dgm:spPr/>
    </dgm:pt>
    <dgm:pt modelId="{83063D2F-01BF-3C4B-9649-39E9589C180E}" type="pres">
      <dgm:prSet presAssocID="{9F1B264E-C8E0-4CA5-B2CD-97A1736F9CC3}" presName="rootComposite" presStyleCnt="0"/>
      <dgm:spPr/>
    </dgm:pt>
    <dgm:pt modelId="{1A3366EF-B880-7748-9A36-F65111323650}" type="pres">
      <dgm:prSet presAssocID="{9F1B264E-C8E0-4CA5-B2CD-97A1736F9CC3}" presName="rootText" presStyleLbl="node1" presStyleIdx="0" presStyleCnt="2"/>
      <dgm:spPr/>
    </dgm:pt>
    <dgm:pt modelId="{F1CF3CAC-F853-BA44-A749-6FE741339ACC}" type="pres">
      <dgm:prSet presAssocID="{9F1B264E-C8E0-4CA5-B2CD-97A1736F9CC3}" presName="rootConnector" presStyleLbl="node1" presStyleIdx="0" presStyleCnt="2"/>
      <dgm:spPr/>
    </dgm:pt>
    <dgm:pt modelId="{CC94FB68-910B-8345-A96A-F7393475B348}" type="pres">
      <dgm:prSet presAssocID="{9F1B264E-C8E0-4CA5-B2CD-97A1736F9CC3}" presName="childShape" presStyleCnt="0"/>
      <dgm:spPr/>
    </dgm:pt>
    <dgm:pt modelId="{C6B7A510-8CE6-F144-AB77-39193216ECFD}" type="pres">
      <dgm:prSet presAssocID="{6AAA17D8-B910-4E2B-AB40-E710764675B1}" presName="root" presStyleCnt="0"/>
      <dgm:spPr/>
    </dgm:pt>
    <dgm:pt modelId="{C4D56E6E-3BC8-784F-B2D5-5031BF0B04FA}" type="pres">
      <dgm:prSet presAssocID="{6AAA17D8-B910-4E2B-AB40-E710764675B1}" presName="rootComposite" presStyleCnt="0"/>
      <dgm:spPr/>
    </dgm:pt>
    <dgm:pt modelId="{AC2F17FB-D329-6D43-AEE3-F99FBFEA8B6F}" type="pres">
      <dgm:prSet presAssocID="{6AAA17D8-B910-4E2B-AB40-E710764675B1}" presName="rootText" presStyleLbl="node1" presStyleIdx="1" presStyleCnt="2"/>
      <dgm:spPr/>
    </dgm:pt>
    <dgm:pt modelId="{5FF29B65-8B07-FB43-97CA-1430F9404C07}" type="pres">
      <dgm:prSet presAssocID="{6AAA17D8-B910-4E2B-AB40-E710764675B1}" presName="rootConnector" presStyleLbl="node1" presStyleIdx="1" presStyleCnt="2"/>
      <dgm:spPr/>
    </dgm:pt>
    <dgm:pt modelId="{B413E258-EC8F-574D-BDEE-2F1AA76F040A}" type="pres">
      <dgm:prSet presAssocID="{6AAA17D8-B910-4E2B-AB40-E710764675B1}" presName="childShape" presStyleCnt="0"/>
      <dgm:spPr/>
    </dgm:pt>
  </dgm:ptLst>
  <dgm:cxnLst>
    <dgm:cxn modelId="{5B5B892D-C027-8747-B836-58BCD46791D1}" type="presOf" srcId="{6AAA17D8-B910-4E2B-AB40-E710764675B1}" destId="{5FF29B65-8B07-FB43-97CA-1430F9404C07}" srcOrd="1" destOrd="0" presId="urn:microsoft.com/office/officeart/2005/8/layout/hierarchy3"/>
    <dgm:cxn modelId="{207A3A37-2C34-7D4C-BCEC-D204F33F492C}" type="presOf" srcId="{E5E1FD25-18A7-428C-BC85-C6CE79760D09}" destId="{BD88B031-85DC-8744-AED6-97CD3B5D764B}" srcOrd="0" destOrd="0" presId="urn:microsoft.com/office/officeart/2005/8/layout/hierarchy3"/>
    <dgm:cxn modelId="{7A622B44-1538-48A8-98C9-2A8FAA7EEF8F}" srcId="{E5E1FD25-18A7-428C-BC85-C6CE79760D09}" destId="{6AAA17D8-B910-4E2B-AB40-E710764675B1}" srcOrd="1" destOrd="0" parTransId="{B17F9EA0-D484-4B01-891F-919751495668}" sibTransId="{445E3693-786D-4B90-B6B7-875A8FF4E5B4}"/>
    <dgm:cxn modelId="{6B1F6249-2991-6943-A494-6E362CB90F19}" type="presOf" srcId="{9F1B264E-C8E0-4CA5-B2CD-97A1736F9CC3}" destId="{1A3366EF-B880-7748-9A36-F65111323650}" srcOrd="0" destOrd="0" presId="urn:microsoft.com/office/officeart/2005/8/layout/hierarchy3"/>
    <dgm:cxn modelId="{B86B8560-8472-704E-BBCA-A94C58AFCD0D}" type="presOf" srcId="{6AAA17D8-B910-4E2B-AB40-E710764675B1}" destId="{AC2F17FB-D329-6D43-AEE3-F99FBFEA8B6F}" srcOrd="0" destOrd="0" presId="urn:microsoft.com/office/officeart/2005/8/layout/hierarchy3"/>
    <dgm:cxn modelId="{78E672B5-5F31-4BEC-91D5-09AABECEB34F}" srcId="{E5E1FD25-18A7-428C-BC85-C6CE79760D09}" destId="{9F1B264E-C8E0-4CA5-B2CD-97A1736F9CC3}" srcOrd="0" destOrd="0" parTransId="{F0D5DDE4-BBD5-49D2-B66F-D06E49C20B6D}" sibTransId="{27F25D06-0771-48FF-A5D1-14082FA92C58}"/>
    <dgm:cxn modelId="{376680E7-30EB-EB44-8C8F-5B3C814F7B50}" type="presOf" srcId="{9F1B264E-C8E0-4CA5-B2CD-97A1736F9CC3}" destId="{F1CF3CAC-F853-BA44-A749-6FE741339ACC}" srcOrd="1" destOrd="0" presId="urn:microsoft.com/office/officeart/2005/8/layout/hierarchy3"/>
    <dgm:cxn modelId="{5E12812B-AB7D-204B-95FA-CCC59BF2B072}" type="presParOf" srcId="{BD88B031-85DC-8744-AED6-97CD3B5D764B}" destId="{E0E7FC4E-F575-9048-83F4-78691AAE59DF}" srcOrd="0" destOrd="0" presId="urn:microsoft.com/office/officeart/2005/8/layout/hierarchy3"/>
    <dgm:cxn modelId="{26774098-6B6B-D041-A931-02230B445647}" type="presParOf" srcId="{E0E7FC4E-F575-9048-83F4-78691AAE59DF}" destId="{83063D2F-01BF-3C4B-9649-39E9589C180E}" srcOrd="0" destOrd="0" presId="urn:microsoft.com/office/officeart/2005/8/layout/hierarchy3"/>
    <dgm:cxn modelId="{2694C058-8F94-C248-BDC0-F8E8E2FC3935}" type="presParOf" srcId="{83063D2F-01BF-3C4B-9649-39E9589C180E}" destId="{1A3366EF-B880-7748-9A36-F65111323650}" srcOrd="0" destOrd="0" presId="urn:microsoft.com/office/officeart/2005/8/layout/hierarchy3"/>
    <dgm:cxn modelId="{1A8E0622-882D-D44E-AC27-E5262C14628E}" type="presParOf" srcId="{83063D2F-01BF-3C4B-9649-39E9589C180E}" destId="{F1CF3CAC-F853-BA44-A749-6FE741339ACC}" srcOrd="1" destOrd="0" presId="urn:microsoft.com/office/officeart/2005/8/layout/hierarchy3"/>
    <dgm:cxn modelId="{8E31AC5F-3635-5841-8ACF-36763BE6CE31}" type="presParOf" srcId="{E0E7FC4E-F575-9048-83F4-78691AAE59DF}" destId="{CC94FB68-910B-8345-A96A-F7393475B348}" srcOrd="1" destOrd="0" presId="urn:microsoft.com/office/officeart/2005/8/layout/hierarchy3"/>
    <dgm:cxn modelId="{4EA122F7-3D8C-5A48-B999-902322EDF65A}" type="presParOf" srcId="{BD88B031-85DC-8744-AED6-97CD3B5D764B}" destId="{C6B7A510-8CE6-F144-AB77-39193216ECFD}" srcOrd="1" destOrd="0" presId="urn:microsoft.com/office/officeart/2005/8/layout/hierarchy3"/>
    <dgm:cxn modelId="{6D2379F8-E775-494E-AA89-A806BCFF6AE1}" type="presParOf" srcId="{C6B7A510-8CE6-F144-AB77-39193216ECFD}" destId="{C4D56E6E-3BC8-784F-B2D5-5031BF0B04FA}" srcOrd="0" destOrd="0" presId="urn:microsoft.com/office/officeart/2005/8/layout/hierarchy3"/>
    <dgm:cxn modelId="{5A413C24-FB85-5D41-8E0B-635D215FBCFF}" type="presParOf" srcId="{C4D56E6E-3BC8-784F-B2D5-5031BF0B04FA}" destId="{AC2F17FB-D329-6D43-AEE3-F99FBFEA8B6F}" srcOrd="0" destOrd="0" presId="urn:microsoft.com/office/officeart/2005/8/layout/hierarchy3"/>
    <dgm:cxn modelId="{2A5AD763-C28D-9E48-8439-3B68D033548F}" type="presParOf" srcId="{C4D56E6E-3BC8-784F-B2D5-5031BF0B04FA}" destId="{5FF29B65-8B07-FB43-97CA-1430F9404C07}" srcOrd="1" destOrd="0" presId="urn:microsoft.com/office/officeart/2005/8/layout/hierarchy3"/>
    <dgm:cxn modelId="{97596A28-57CE-AA40-B9D0-497058A530BE}" type="presParOf" srcId="{C6B7A510-8CE6-F144-AB77-39193216ECFD}" destId="{B413E258-EC8F-574D-BDEE-2F1AA76F040A}"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BC4D7A-5560-47A9-9329-9B7B9B14B4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366982-2F72-4B43-A206-242EC0FAA067}">
      <dgm:prSet/>
      <dgm:spPr/>
      <dgm:t>
        <a:bodyPr/>
        <a:lstStyle/>
        <a:p>
          <a:pPr>
            <a:lnSpc>
              <a:spcPct val="100000"/>
            </a:lnSpc>
            <a:defRPr cap="all"/>
          </a:pPr>
          <a:r>
            <a:rPr lang="en-US"/>
            <a:t>Supports OOP</a:t>
          </a:r>
        </a:p>
      </dgm:t>
    </dgm:pt>
    <dgm:pt modelId="{69F2F0F8-505E-41C9-82DD-C320905B0E24}" type="parTrans" cxnId="{F4D67437-9790-4634-8394-6EFFD1D5E56A}">
      <dgm:prSet/>
      <dgm:spPr/>
      <dgm:t>
        <a:bodyPr/>
        <a:lstStyle/>
        <a:p>
          <a:endParaRPr lang="en-US"/>
        </a:p>
      </dgm:t>
    </dgm:pt>
    <dgm:pt modelId="{98004482-4B90-462D-B43B-66F684EEFE38}" type="sibTrans" cxnId="{F4D67437-9790-4634-8394-6EFFD1D5E56A}">
      <dgm:prSet/>
      <dgm:spPr/>
      <dgm:t>
        <a:bodyPr/>
        <a:lstStyle/>
        <a:p>
          <a:endParaRPr lang="en-US"/>
        </a:p>
      </dgm:t>
    </dgm:pt>
    <dgm:pt modelId="{11A437FE-1AB1-4A4D-8328-865436571776}">
      <dgm:prSet/>
      <dgm:spPr/>
      <dgm:t>
        <a:bodyPr/>
        <a:lstStyle/>
        <a:p>
          <a:pPr>
            <a:lnSpc>
              <a:spcPct val="100000"/>
            </a:lnSpc>
            <a:defRPr cap="all"/>
          </a:pPr>
          <a:r>
            <a:rPr lang="en-US"/>
            <a:t>FP model</a:t>
          </a:r>
        </a:p>
      </dgm:t>
    </dgm:pt>
    <dgm:pt modelId="{9F7F185B-1F91-46D9-B017-781F2D31EC47}" type="parTrans" cxnId="{1115E9D9-A06F-4599-A6B3-AA7E5E9972E7}">
      <dgm:prSet/>
      <dgm:spPr/>
      <dgm:t>
        <a:bodyPr/>
        <a:lstStyle/>
        <a:p>
          <a:endParaRPr lang="en-US"/>
        </a:p>
      </dgm:t>
    </dgm:pt>
    <dgm:pt modelId="{EA0A70A9-C543-407C-83ED-B5C59AAE938E}" type="sibTrans" cxnId="{1115E9D9-A06F-4599-A6B3-AA7E5E9972E7}">
      <dgm:prSet/>
      <dgm:spPr/>
      <dgm:t>
        <a:bodyPr/>
        <a:lstStyle/>
        <a:p>
          <a:endParaRPr lang="en-US"/>
        </a:p>
      </dgm:t>
    </dgm:pt>
    <dgm:pt modelId="{3EFF012C-AA64-47E6-A38A-2EB24958E5BC}" type="pres">
      <dgm:prSet presAssocID="{75BC4D7A-5560-47A9-9329-9B7B9B14B492}" presName="root" presStyleCnt="0">
        <dgm:presLayoutVars>
          <dgm:dir/>
          <dgm:resizeHandles val="exact"/>
        </dgm:presLayoutVars>
      </dgm:prSet>
      <dgm:spPr/>
    </dgm:pt>
    <dgm:pt modelId="{ACC5626C-4F92-4BEB-88F6-83A0DBD58D59}" type="pres">
      <dgm:prSet presAssocID="{71366982-2F72-4B43-A206-242EC0FAA067}" presName="compNode" presStyleCnt="0"/>
      <dgm:spPr/>
    </dgm:pt>
    <dgm:pt modelId="{0F9B3FB7-42FE-4A89-B348-FAB711B7D89B}" type="pres">
      <dgm:prSet presAssocID="{71366982-2F72-4B43-A206-242EC0FAA067}" presName="iconBgRect" presStyleLbl="bgShp" presStyleIdx="0" presStyleCnt="2"/>
      <dgm:spPr/>
    </dgm:pt>
    <dgm:pt modelId="{9E9D5D35-7333-469D-82AF-F145131FBC50}" type="pres">
      <dgm:prSet presAssocID="{71366982-2F72-4B43-A206-242EC0FAA0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A44F2D7C-338C-4EB0-8B0F-E4375185522D}" type="pres">
      <dgm:prSet presAssocID="{71366982-2F72-4B43-A206-242EC0FAA067}" presName="spaceRect" presStyleCnt="0"/>
      <dgm:spPr/>
    </dgm:pt>
    <dgm:pt modelId="{C6183B85-C9E3-4232-A250-6FF333FE68F3}" type="pres">
      <dgm:prSet presAssocID="{71366982-2F72-4B43-A206-242EC0FAA067}" presName="textRect" presStyleLbl="revTx" presStyleIdx="0" presStyleCnt="2">
        <dgm:presLayoutVars>
          <dgm:chMax val="1"/>
          <dgm:chPref val="1"/>
        </dgm:presLayoutVars>
      </dgm:prSet>
      <dgm:spPr/>
    </dgm:pt>
    <dgm:pt modelId="{0A7B5905-8601-4C8E-B587-A4AE61279573}" type="pres">
      <dgm:prSet presAssocID="{98004482-4B90-462D-B43B-66F684EEFE38}" presName="sibTrans" presStyleCnt="0"/>
      <dgm:spPr/>
    </dgm:pt>
    <dgm:pt modelId="{9F76447A-3F3C-4857-9CC9-D75ED12EC8E0}" type="pres">
      <dgm:prSet presAssocID="{11A437FE-1AB1-4A4D-8328-865436571776}" presName="compNode" presStyleCnt="0"/>
      <dgm:spPr/>
    </dgm:pt>
    <dgm:pt modelId="{D428C072-798D-478E-ACBB-C9930ECC6471}" type="pres">
      <dgm:prSet presAssocID="{11A437FE-1AB1-4A4D-8328-865436571776}" presName="iconBgRect" presStyleLbl="bgShp" presStyleIdx="1" presStyleCnt="2"/>
      <dgm:spPr/>
    </dgm:pt>
    <dgm:pt modelId="{1FAD02D9-75EE-4B9E-B2E6-7257700D01C4}" type="pres">
      <dgm:prSet presAssocID="{11A437FE-1AB1-4A4D-8328-8654365717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D350FF6-25E6-4CC1-A4A4-6DEFF0BC817C}" type="pres">
      <dgm:prSet presAssocID="{11A437FE-1AB1-4A4D-8328-865436571776}" presName="spaceRect" presStyleCnt="0"/>
      <dgm:spPr/>
    </dgm:pt>
    <dgm:pt modelId="{2FDF6FE0-1A09-4E59-8AA7-CA1E688CCF76}" type="pres">
      <dgm:prSet presAssocID="{11A437FE-1AB1-4A4D-8328-865436571776}" presName="textRect" presStyleLbl="revTx" presStyleIdx="1" presStyleCnt="2">
        <dgm:presLayoutVars>
          <dgm:chMax val="1"/>
          <dgm:chPref val="1"/>
        </dgm:presLayoutVars>
      </dgm:prSet>
      <dgm:spPr/>
    </dgm:pt>
  </dgm:ptLst>
  <dgm:cxnLst>
    <dgm:cxn modelId="{F4D67437-9790-4634-8394-6EFFD1D5E56A}" srcId="{75BC4D7A-5560-47A9-9329-9B7B9B14B492}" destId="{71366982-2F72-4B43-A206-242EC0FAA067}" srcOrd="0" destOrd="0" parTransId="{69F2F0F8-505E-41C9-82DD-C320905B0E24}" sibTransId="{98004482-4B90-462D-B43B-66F684EEFE38}"/>
    <dgm:cxn modelId="{AF96DE42-6B3C-1141-A6D8-031B77E3500A}" type="presOf" srcId="{71366982-2F72-4B43-A206-242EC0FAA067}" destId="{C6183B85-C9E3-4232-A250-6FF333FE68F3}" srcOrd="0" destOrd="0" presId="urn:microsoft.com/office/officeart/2018/5/layout/IconCircleLabelList"/>
    <dgm:cxn modelId="{4F246F68-0839-E547-B09A-D029949490EA}" type="presOf" srcId="{11A437FE-1AB1-4A4D-8328-865436571776}" destId="{2FDF6FE0-1A09-4E59-8AA7-CA1E688CCF76}" srcOrd="0" destOrd="0" presId="urn:microsoft.com/office/officeart/2018/5/layout/IconCircleLabelList"/>
    <dgm:cxn modelId="{58AC60BE-E62D-7C47-922C-A8985C27D21C}" type="presOf" srcId="{75BC4D7A-5560-47A9-9329-9B7B9B14B492}" destId="{3EFF012C-AA64-47E6-A38A-2EB24958E5BC}" srcOrd="0" destOrd="0" presId="urn:microsoft.com/office/officeart/2018/5/layout/IconCircleLabelList"/>
    <dgm:cxn modelId="{1115E9D9-A06F-4599-A6B3-AA7E5E9972E7}" srcId="{75BC4D7A-5560-47A9-9329-9B7B9B14B492}" destId="{11A437FE-1AB1-4A4D-8328-865436571776}" srcOrd="1" destOrd="0" parTransId="{9F7F185B-1F91-46D9-B017-781F2D31EC47}" sibTransId="{EA0A70A9-C543-407C-83ED-B5C59AAE938E}"/>
    <dgm:cxn modelId="{FF7BEE6F-21C5-4942-B8B5-3570B133F749}" type="presParOf" srcId="{3EFF012C-AA64-47E6-A38A-2EB24958E5BC}" destId="{ACC5626C-4F92-4BEB-88F6-83A0DBD58D59}" srcOrd="0" destOrd="0" presId="urn:microsoft.com/office/officeart/2018/5/layout/IconCircleLabelList"/>
    <dgm:cxn modelId="{69673174-6B1B-1147-849E-D13FFF03EE01}" type="presParOf" srcId="{ACC5626C-4F92-4BEB-88F6-83A0DBD58D59}" destId="{0F9B3FB7-42FE-4A89-B348-FAB711B7D89B}" srcOrd="0" destOrd="0" presId="urn:microsoft.com/office/officeart/2018/5/layout/IconCircleLabelList"/>
    <dgm:cxn modelId="{C64A7BF0-A40D-E341-8C18-B889141966B3}" type="presParOf" srcId="{ACC5626C-4F92-4BEB-88F6-83A0DBD58D59}" destId="{9E9D5D35-7333-469D-82AF-F145131FBC50}" srcOrd="1" destOrd="0" presId="urn:microsoft.com/office/officeart/2018/5/layout/IconCircleLabelList"/>
    <dgm:cxn modelId="{C915559A-4697-F54E-BCBF-61B48E25810B}" type="presParOf" srcId="{ACC5626C-4F92-4BEB-88F6-83A0DBD58D59}" destId="{A44F2D7C-338C-4EB0-8B0F-E4375185522D}" srcOrd="2" destOrd="0" presId="urn:microsoft.com/office/officeart/2018/5/layout/IconCircleLabelList"/>
    <dgm:cxn modelId="{B9E9AF73-9860-974C-AADD-3AEA481334DF}" type="presParOf" srcId="{ACC5626C-4F92-4BEB-88F6-83A0DBD58D59}" destId="{C6183B85-C9E3-4232-A250-6FF333FE68F3}" srcOrd="3" destOrd="0" presId="urn:microsoft.com/office/officeart/2018/5/layout/IconCircleLabelList"/>
    <dgm:cxn modelId="{3825C200-5B6A-D54F-A800-AAC8181EEDF8}" type="presParOf" srcId="{3EFF012C-AA64-47E6-A38A-2EB24958E5BC}" destId="{0A7B5905-8601-4C8E-B587-A4AE61279573}" srcOrd="1" destOrd="0" presId="urn:microsoft.com/office/officeart/2018/5/layout/IconCircleLabelList"/>
    <dgm:cxn modelId="{1E719CE2-5C06-574F-8A7D-43881CA353ED}" type="presParOf" srcId="{3EFF012C-AA64-47E6-A38A-2EB24958E5BC}" destId="{9F76447A-3F3C-4857-9CC9-D75ED12EC8E0}" srcOrd="2" destOrd="0" presId="urn:microsoft.com/office/officeart/2018/5/layout/IconCircleLabelList"/>
    <dgm:cxn modelId="{A7A071E8-CB8D-BC4F-A175-D2E289F9418D}" type="presParOf" srcId="{9F76447A-3F3C-4857-9CC9-D75ED12EC8E0}" destId="{D428C072-798D-478E-ACBB-C9930ECC6471}" srcOrd="0" destOrd="0" presId="urn:microsoft.com/office/officeart/2018/5/layout/IconCircleLabelList"/>
    <dgm:cxn modelId="{547F60D8-6A6C-0D43-BF76-AF808E070670}" type="presParOf" srcId="{9F76447A-3F3C-4857-9CC9-D75ED12EC8E0}" destId="{1FAD02D9-75EE-4B9E-B2E6-7257700D01C4}" srcOrd="1" destOrd="0" presId="urn:microsoft.com/office/officeart/2018/5/layout/IconCircleLabelList"/>
    <dgm:cxn modelId="{86B6DFAC-3135-2747-8909-5E7AA62AA8EB}" type="presParOf" srcId="{9F76447A-3F3C-4857-9CC9-D75ED12EC8E0}" destId="{5D350FF6-25E6-4CC1-A4A4-6DEFF0BC817C}" srcOrd="2" destOrd="0" presId="urn:microsoft.com/office/officeart/2018/5/layout/IconCircleLabelList"/>
    <dgm:cxn modelId="{35FC356D-CB99-D84A-B2D0-0AE76FC95A87}" type="presParOf" srcId="{9F76447A-3F3C-4857-9CC9-D75ED12EC8E0}" destId="{2FDF6FE0-1A09-4E59-8AA7-CA1E688CCF7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114C53-73BF-45EB-A9FC-1E19FB5035E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1EA3B78-AEC9-44F3-BF17-9F852F781661}">
      <dgm:prSet/>
      <dgm:spPr/>
      <dgm:t>
        <a:bodyPr/>
        <a:lstStyle/>
        <a:p>
          <a:pPr>
            <a:lnSpc>
              <a:spcPct val="100000"/>
            </a:lnSpc>
          </a:pPr>
          <a:r>
            <a:rPr lang="en-US" dirty="0"/>
            <a:t>Functions as first-class citizen</a:t>
          </a:r>
        </a:p>
      </dgm:t>
    </dgm:pt>
    <dgm:pt modelId="{2BC0E56F-A40D-40EF-9791-FF82D56DB64E}" type="parTrans" cxnId="{0333921A-D7F4-41B2-A6F0-4A205ADFA204}">
      <dgm:prSet/>
      <dgm:spPr/>
      <dgm:t>
        <a:bodyPr/>
        <a:lstStyle/>
        <a:p>
          <a:endParaRPr lang="en-US"/>
        </a:p>
      </dgm:t>
    </dgm:pt>
    <dgm:pt modelId="{69CC9232-6B1D-43EA-9378-56BC897B4EBC}" type="sibTrans" cxnId="{0333921A-D7F4-41B2-A6F0-4A205ADFA204}">
      <dgm:prSet/>
      <dgm:spPr/>
      <dgm:t>
        <a:bodyPr/>
        <a:lstStyle/>
        <a:p>
          <a:pPr>
            <a:lnSpc>
              <a:spcPct val="100000"/>
            </a:lnSpc>
          </a:pPr>
          <a:endParaRPr lang="en-US"/>
        </a:p>
      </dgm:t>
    </dgm:pt>
    <dgm:pt modelId="{2CC15736-F709-457B-97E7-BA19C1AEF2D8}">
      <dgm:prSet/>
      <dgm:spPr/>
      <dgm:t>
        <a:bodyPr/>
        <a:lstStyle/>
        <a:p>
          <a:pPr>
            <a:lnSpc>
              <a:spcPct val="100000"/>
            </a:lnSpc>
          </a:pPr>
          <a:r>
            <a:rPr lang="en-US"/>
            <a:t>Closure</a:t>
          </a:r>
          <a:endParaRPr lang="en-US" dirty="0"/>
        </a:p>
      </dgm:t>
    </dgm:pt>
    <dgm:pt modelId="{0A9CAF08-62CF-4DE1-925D-81D490B113FF}" type="parTrans" cxnId="{F56D94BC-C353-4D74-A4BE-E6A20EB230B1}">
      <dgm:prSet/>
      <dgm:spPr/>
      <dgm:t>
        <a:bodyPr/>
        <a:lstStyle/>
        <a:p>
          <a:endParaRPr lang="en-US"/>
        </a:p>
      </dgm:t>
    </dgm:pt>
    <dgm:pt modelId="{75DA4CD5-52A4-4401-84E4-EF2BB68951CE}" type="sibTrans" cxnId="{F56D94BC-C353-4D74-A4BE-E6A20EB230B1}">
      <dgm:prSet/>
      <dgm:spPr/>
      <dgm:t>
        <a:bodyPr/>
        <a:lstStyle/>
        <a:p>
          <a:pPr>
            <a:lnSpc>
              <a:spcPct val="100000"/>
            </a:lnSpc>
          </a:pPr>
          <a:endParaRPr lang="en-US"/>
        </a:p>
      </dgm:t>
    </dgm:pt>
    <dgm:pt modelId="{57C8D8BA-8FE4-4BDA-A8E9-99848E96EF47}">
      <dgm:prSet/>
      <dgm:spPr/>
      <dgm:t>
        <a:bodyPr/>
        <a:lstStyle/>
        <a:p>
          <a:pPr>
            <a:lnSpc>
              <a:spcPct val="100000"/>
            </a:lnSpc>
          </a:pPr>
          <a:r>
            <a:rPr lang="en-US" dirty="0"/>
            <a:t>Higher order function</a:t>
          </a:r>
        </a:p>
      </dgm:t>
    </dgm:pt>
    <dgm:pt modelId="{7B636FCB-F1F2-4183-8518-9CF861E57D2A}" type="sibTrans" cxnId="{C403E6E6-A17E-44B9-A3D1-EA8CC1BA4CE0}">
      <dgm:prSet/>
      <dgm:spPr/>
      <dgm:t>
        <a:bodyPr/>
        <a:lstStyle/>
        <a:p>
          <a:pPr>
            <a:lnSpc>
              <a:spcPct val="100000"/>
            </a:lnSpc>
          </a:pPr>
          <a:endParaRPr lang="en-US"/>
        </a:p>
      </dgm:t>
    </dgm:pt>
    <dgm:pt modelId="{9BD55FE9-BB0C-4EDD-9E26-E1EF569E88B7}" type="parTrans" cxnId="{C403E6E6-A17E-44B9-A3D1-EA8CC1BA4CE0}">
      <dgm:prSet/>
      <dgm:spPr/>
      <dgm:t>
        <a:bodyPr/>
        <a:lstStyle/>
        <a:p>
          <a:endParaRPr lang="en-US"/>
        </a:p>
      </dgm:t>
    </dgm:pt>
    <dgm:pt modelId="{7109A861-F884-E546-8347-361946A953B4}" type="pres">
      <dgm:prSet presAssocID="{E3114C53-73BF-45EB-A9FC-1E19FB5035E8}" presName="diagram" presStyleCnt="0">
        <dgm:presLayoutVars>
          <dgm:dir/>
          <dgm:resizeHandles val="exact"/>
        </dgm:presLayoutVars>
      </dgm:prSet>
      <dgm:spPr/>
    </dgm:pt>
    <dgm:pt modelId="{462FA78B-4065-7141-A14E-33DC5D873068}" type="pres">
      <dgm:prSet presAssocID="{61EA3B78-AEC9-44F3-BF17-9F852F781661}" presName="node" presStyleLbl="node1" presStyleIdx="0" presStyleCnt="3">
        <dgm:presLayoutVars>
          <dgm:bulletEnabled val="1"/>
        </dgm:presLayoutVars>
      </dgm:prSet>
      <dgm:spPr/>
    </dgm:pt>
    <dgm:pt modelId="{0ECA25BB-3BA1-B741-83C9-06C02753C5EE}" type="pres">
      <dgm:prSet presAssocID="{69CC9232-6B1D-43EA-9378-56BC897B4EBC}" presName="sibTrans" presStyleCnt="0"/>
      <dgm:spPr/>
    </dgm:pt>
    <dgm:pt modelId="{F1DEB34D-DB63-E94D-A796-93A2DE0AEEF7}" type="pres">
      <dgm:prSet presAssocID="{57C8D8BA-8FE4-4BDA-A8E9-99848E96EF47}" presName="node" presStyleLbl="node1" presStyleIdx="1" presStyleCnt="3">
        <dgm:presLayoutVars>
          <dgm:bulletEnabled val="1"/>
        </dgm:presLayoutVars>
      </dgm:prSet>
      <dgm:spPr/>
    </dgm:pt>
    <dgm:pt modelId="{21CF7631-A763-4A42-AC0E-B803C9A3F118}" type="pres">
      <dgm:prSet presAssocID="{7B636FCB-F1F2-4183-8518-9CF861E57D2A}" presName="sibTrans" presStyleCnt="0"/>
      <dgm:spPr/>
    </dgm:pt>
    <dgm:pt modelId="{631F3FEC-9CEA-7840-97CE-42B2FC6C3D4D}" type="pres">
      <dgm:prSet presAssocID="{2CC15736-F709-457B-97E7-BA19C1AEF2D8}" presName="node" presStyleLbl="node1" presStyleIdx="2" presStyleCnt="3">
        <dgm:presLayoutVars>
          <dgm:bulletEnabled val="1"/>
        </dgm:presLayoutVars>
      </dgm:prSet>
      <dgm:spPr/>
    </dgm:pt>
  </dgm:ptLst>
  <dgm:cxnLst>
    <dgm:cxn modelId="{0333921A-D7F4-41B2-A6F0-4A205ADFA204}" srcId="{E3114C53-73BF-45EB-A9FC-1E19FB5035E8}" destId="{61EA3B78-AEC9-44F3-BF17-9F852F781661}" srcOrd="0" destOrd="0" parTransId="{2BC0E56F-A40D-40EF-9791-FF82D56DB64E}" sibTransId="{69CC9232-6B1D-43EA-9378-56BC897B4EBC}"/>
    <dgm:cxn modelId="{11610647-A928-4746-8D34-0ACA9FE21D5A}" type="presOf" srcId="{E3114C53-73BF-45EB-A9FC-1E19FB5035E8}" destId="{7109A861-F884-E546-8347-361946A953B4}" srcOrd="0" destOrd="0" presId="urn:microsoft.com/office/officeart/2005/8/layout/default"/>
    <dgm:cxn modelId="{F1453749-3C3A-4B4F-8A1D-15737DE1E99A}" type="presOf" srcId="{61EA3B78-AEC9-44F3-BF17-9F852F781661}" destId="{462FA78B-4065-7141-A14E-33DC5D873068}" srcOrd="0" destOrd="0" presId="urn:microsoft.com/office/officeart/2005/8/layout/default"/>
    <dgm:cxn modelId="{72254167-54E3-8F42-A2F5-8D236CA462AC}" type="presOf" srcId="{57C8D8BA-8FE4-4BDA-A8E9-99848E96EF47}" destId="{F1DEB34D-DB63-E94D-A796-93A2DE0AEEF7}" srcOrd="0" destOrd="0" presId="urn:microsoft.com/office/officeart/2005/8/layout/default"/>
    <dgm:cxn modelId="{9DE057B7-6932-534F-BC82-B015510FA187}" type="presOf" srcId="{2CC15736-F709-457B-97E7-BA19C1AEF2D8}" destId="{631F3FEC-9CEA-7840-97CE-42B2FC6C3D4D}" srcOrd="0" destOrd="0" presId="urn:microsoft.com/office/officeart/2005/8/layout/default"/>
    <dgm:cxn modelId="{F56D94BC-C353-4D74-A4BE-E6A20EB230B1}" srcId="{E3114C53-73BF-45EB-A9FC-1E19FB5035E8}" destId="{2CC15736-F709-457B-97E7-BA19C1AEF2D8}" srcOrd="2" destOrd="0" parTransId="{0A9CAF08-62CF-4DE1-925D-81D490B113FF}" sibTransId="{75DA4CD5-52A4-4401-84E4-EF2BB68951CE}"/>
    <dgm:cxn modelId="{C403E6E6-A17E-44B9-A3D1-EA8CC1BA4CE0}" srcId="{E3114C53-73BF-45EB-A9FC-1E19FB5035E8}" destId="{57C8D8BA-8FE4-4BDA-A8E9-99848E96EF47}" srcOrd="1" destOrd="0" parTransId="{9BD55FE9-BB0C-4EDD-9E26-E1EF569E88B7}" sibTransId="{7B636FCB-F1F2-4183-8518-9CF861E57D2A}"/>
    <dgm:cxn modelId="{07268C11-E6F5-C147-951A-BF83E3D4920F}" type="presParOf" srcId="{7109A861-F884-E546-8347-361946A953B4}" destId="{462FA78B-4065-7141-A14E-33DC5D873068}" srcOrd="0" destOrd="0" presId="urn:microsoft.com/office/officeart/2005/8/layout/default"/>
    <dgm:cxn modelId="{F5B4B3A5-32BC-B74A-964F-0C9AB9313082}" type="presParOf" srcId="{7109A861-F884-E546-8347-361946A953B4}" destId="{0ECA25BB-3BA1-B741-83C9-06C02753C5EE}" srcOrd="1" destOrd="0" presId="urn:microsoft.com/office/officeart/2005/8/layout/default"/>
    <dgm:cxn modelId="{E72C8EB5-0621-3C45-B8D3-4E592B8AC6E3}" type="presParOf" srcId="{7109A861-F884-E546-8347-361946A953B4}" destId="{F1DEB34D-DB63-E94D-A796-93A2DE0AEEF7}" srcOrd="2" destOrd="0" presId="urn:microsoft.com/office/officeart/2005/8/layout/default"/>
    <dgm:cxn modelId="{33537574-62BC-A040-B325-3D14A1BA2562}" type="presParOf" srcId="{7109A861-F884-E546-8347-361946A953B4}" destId="{21CF7631-A763-4A42-AC0E-B803C9A3F118}" srcOrd="3" destOrd="0" presId="urn:microsoft.com/office/officeart/2005/8/layout/default"/>
    <dgm:cxn modelId="{8DC0979D-08B5-0846-91B6-B823CFB93125}" type="presParOf" srcId="{7109A861-F884-E546-8347-361946A953B4}" destId="{631F3FEC-9CEA-7840-97CE-42B2FC6C3D4D}"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A4513D-F4FA-47FE-90E4-B83D5DFBDD4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752041A-12D0-4B2F-B023-2D3801D5FC9D}">
      <dgm:prSet/>
      <dgm:spPr/>
      <dgm:t>
        <a:bodyPr/>
        <a:lstStyle/>
        <a:p>
          <a:pPr>
            <a:defRPr cap="all"/>
          </a:pPr>
          <a:r>
            <a:rPr lang="en-US"/>
            <a:t>Lazy Evaluation</a:t>
          </a:r>
        </a:p>
      </dgm:t>
    </dgm:pt>
    <dgm:pt modelId="{8112878C-844D-443F-B7D8-F8668AED7AF0}" type="parTrans" cxnId="{D4558DB1-3AEE-45E7-AC80-3D2C8FC2CBE7}">
      <dgm:prSet/>
      <dgm:spPr/>
      <dgm:t>
        <a:bodyPr/>
        <a:lstStyle/>
        <a:p>
          <a:endParaRPr lang="en-US"/>
        </a:p>
      </dgm:t>
    </dgm:pt>
    <dgm:pt modelId="{7E9F2F48-41E3-435E-82A1-9554E05D6756}" type="sibTrans" cxnId="{D4558DB1-3AEE-45E7-AC80-3D2C8FC2CBE7}">
      <dgm:prSet/>
      <dgm:spPr/>
      <dgm:t>
        <a:bodyPr/>
        <a:lstStyle/>
        <a:p>
          <a:endParaRPr lang="en-US"/>
        </a:p>
      </dgm:t>
    </dgm:pt>
    <dgm:pt modelId="{588E06D2-4C3B-4F39-B118-9E0537DA82A4}">
      <dgm:prSet/>
      <dgm:spPr/>
      <dgm:t>
        <a:bodyPr/>
        <a:lstStyle/>
        <a:p>
          <a:pPr>
            <a:defRPr cap="all"/>
          </a:pPr>
          <a:r>
            <a:rPr lang="en-US" dirty="0"/>
            <a:t>No Built in immutable data</a:t>
          </a:r>
        </a:p>
      </dgm:t>
    </dgm:pt>
    <dgm:pt modelId="{1ED09F43-BB22-445A-B4DD-940F91C9C82C}" type="parTrans" cxnId="{12043929-D118-471B-9A90-59B434CABBD3}">
      <dgm:prSet/>
      <dgm:spPr/>
      <dgm:t>
        <a:bodyPr/>
        <a:lstStyle/>
        <a:p>
          <a:endParaRPr lang="en-US"/>
        </a:p>
      </dgm:t>
    </dgm:pt>
    <dgm:pt modelId="{7E98F49F-8300-452E-85AB-059BD44B735E}" type="sibTrans" cxnId="{12043929-D118-471B-9A90-59B434CABBD3}">
      <dgm:prSet/>
      <dgm:spPr/>
      <dgm:t>
        <a:bodyPr/>
        <a:lstStyle/>
        <a:p>
          <a:endParaRPr lang="en-US"/>
        </a:p>
      </dgm:t>
    </dgm:pt>
    <dgm:pt modelId="{C6E4114D-5203-4C9D-BAA2-2E8C24B78EFE}" type="pres">
      <dgm:prSet presAssocID="{F5A4513D-F4FA-47FE-90E4-B83D5DFBDD44}" presName="root" presStyleCnt="0">
        <dgm:presLayoutVars>
          <dgm:dir/>
          <dgm:resizeHandles val="exact"/>
        </dgm:presLayoutVars>
      </dgm:prSet>
      <dgm:spPr/>
    </dgm:pt>
    <dgm:pt modelId="{60E90E21-64E2-4D82-A0F8-F847445C1BA2}" type="pres">
      <dgm:prSet presAssocID="{9752041A-12D0-4B2F-B023-2D3801D5FC9D}" presName="compNode" presStyleCnt="0"/>
      <dgm:spPr/>
    </dgm:pt>
    <dgm:pt modelId="{585A9A29-A10F-4FFC-BD96-F03D79B69214}" type="pres">
      <dgm:prSet presAssocID="{9752041A-12D0-4B2F-B023-2D3801D5FC9D}" presName="iconBgRect" presStyleLbl="bgShp" presStyleIdx="0" presStyleCnt="2"/>
      <dgm:spPr/>
    </dgm:pt>
    <dgm:pt modelId="{A9A50328-1CBC-4878-BF0B-19852705246E}" type="pres">
      <dgm:prSet presAssocID="{9752041A-12D0-4B2F-B023-2D3801D5FC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oth"/>
        </a:ext>
      </dgm:extLst>
    </dgm:pt>
    <dgm:pt modelId="{69D3A8F6-F478-4C08-AB9E-061E15EDE772}" type="pres">
      <dgm:prSet presAssocID="{9752041A-12D0-4B2F-B023-2D3801D5FC9D}" presName="spaceRect" presStyleCnt="0"/>
      <dgm:spPr/>
    </dgm:pt>
    <dgm:pt modelId="{D2422537-6659-4888-9202-16E3370F50B1}" type="pres">
      <dgm:prSet presAssocID="{9752041A-12D0-4B2F-B023-2D3801D5FC9D}" presName="textRect" presStyleLbl="revTx" presStyleIdx="0" presStyleCnt="2">
        <dgm:presLayoutVars>
          <dgm:chMax val="1"/>
          <dgm:chPref val="1"/>
        </dgm:presLayoutVars>
      </dgm:prSet>
      <dgm:spPr/>
    </dgm:pt>
    <dgm:pt modelId="{4790BFBB-425B-4959-98FD-2DB964001F94}" type="pres">
      <dgm:prSet presAssocID="{7E9F2F48-41E3-435E-82A1-9554E05D6756}" presName="sibTrans" presStyleCnt="0"/>
      <dgm:spPr/>
    </dgm:pt>
    <dgm:pt modelId="{8AE6190D-FF58-4283-8677-C6D495B69D36}" type="pres">
      <dgm:prSet presAssocID="{588E06D2-4C3B-4F39-B118-9E0537DA82A4}" presName="compNode" presStyleCnt="0"/>
      <dgm:spPr/>
    </dgm:pt>
    <dgm:pt modelId="{5F6F3BDB-A4BB-48F0-BFD2-B8BEEBA5C117}" type="pres">
      <dgm:prSet presAssocID="{588E06D2-4C3B-4F39-B118-9E0537DA82A4}" presName="iconBgRect" presStyleLbl="bgShp" presStyleIdx="1" presStyleCnt="2"/>
      <dgm:spPr/>
    </dgm:pt>
    <dgm:pt modelId="{6163959A-D4A0-47C3-978D-8F4BB191766A}" type="pres">
      <dgm:prSet presAssocID="{588E06D2-4C3B-4F39-B118-9E0537DA82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A3EB435-1C47-4736-8EA2-EE5DCC27B291}" type="pres">
      <dgm:prSet presAssocID="{588E06D2-4C3B-4F39-B118-9E0537DA82A4}" presName="spaceRect" presStyleCnt="0"/>
      <dgm:spPr/>
    </dgm:pt>
    <dgm:pt modelId="{230864FB-2335-4737-B2D6-F33CBABB8CB7}" type="pres">
      <dgm:prSet presAssocID="{588E06D2-4C3B-4F39-B118-9E0537DA82A4}" presName="textRect" presStyleLbl="revTx" presStyleIdx="1" presStyleCnt="2">
        <dgm:presLayoutVars>
          <dgm:chMax val="1"/>
          <dgm:chPref val="1"/>
        </dgm:presLayoutVars>
      </dgm:prSet>
      <dgm:spPr/>
    </dgm:pt>
  </dgm:ptLst>
  <dgm:cxnLst>
    <dgm:cxn modelId="{12043929-D118-471B-9A90-59B434CABBD3}" srcId="{F5A4513D-F4FA-47FE-90E4-B83D5DFBDD44}" destId="{588E06D2-4C3B-4F39-B118-9E0537DA82A4}" srcOrd="1" destOrd="0" parTransId="{1ED09F43-BB22-445A-B4DD-940F91C9C82C}" sibTransId="{7E98F49F-8300-452E-85AB-059BD44B735E}"/>
    <dgm:cxn modelId="{75D2BD6A-4683-4471-B643-7B91422A4EB2}" type="presOf" srcId="{9752041A-12D0-4B2F-B023-2D3801D5FC9D}" destId="{D2422537-6659-4888-9202-16E3370F50B1}" srcOrd="0" destOrd="0" presId="urn:microsoft.com/office/officeart/2018/5/layout/IconCircleLabelList"/>
    <dgm:cxn modelId="{0CFF5373-FC5F-4DC1-AB4D-C4F1771131AD}" type="presOf" srcId="{F5A4513D-F4FA-47FE-90E4-B83D5DFBDD44}" destId="{C6E4114D-5203-4C9D-BAA2-2E8C24B78EFE}" srcOrd="0" destOrd="0" presId="urn:microsoft.com/office/officeart/2018/5/layout/IconCircleLabelList"/>
    <dgm:cxn modelId="{D4558DB1-3AEE-45E7-AC80-3D2C8FC2CBE7}" srcId="{F5A4513D-F4FA-47FE-90E4-B83D5DFBDD44}" destId="{9752041A-12D0-4B2F-B023-2D3801D5FC9D}" srcOrd="0" destOrd="0" parTransId="{8112878C-844D-443F-B7D8-F8668AED7AF0}" sibTransId="{7E9F2F48-41E3-435E-82A1-9554E05D6756}"/>
    <dgm:cxn modelId="{6A6AA1D5-73A0-43F6-92FC-B33591242BD6}" type="presOf" srcId="{588E06D2-4C3B-4F39-B118-9E0537DA82A4}" destId="{230864FB-2335-4737-B2D6-F33CBABB8CB7}" srcOrd="0" destOrd="0" presId="urn:microsoft.com/office/officeart/2018/5/layout/IconCircleLabelList"/>
    <dgm:cxn modelId="{8D79F135-96E8-41ED-9799-F7F0FB39B21D}" type="presParOf" srcId="{C6E4114D-5203-4C9D-BAA2-2E8C24B78EFE}" destId="{60E90E21-64E2-4D82-A0F8-F847445C1BA2}" srcOrd="0" destOrd="0" presId="urn:microsoft.com/office/officeart/2018/5/layout/IconCircleLabelList"/>
    <dgm:cxn modelId="{2CC4C242-C450-483B-B174-397CE1E7A162}" type="presParOf" srcId="{60E90E21-64E2-4D82-A0F8-F847445C1BA2}" destId="{585A9A29-A10F-4FFC-BD96-F03D79B69214}" srcOrd="0" destOrd="0" presId="urn:microsoft.com/office/officeart/2018/5/layout/IconCircleLabelList"/>
    <dgm:cxn modelId="{C3DA5405-3B1A-4BCC-ADE6-28E0B87804D0}" type="presParOf" srcId="{60E90E21-64E2-4D82-A0F8-F847445C1BA2}" destId="{A9A50328-1CBC-4878-BF0B-19852705246E}" srcOrd="1" destOrd="0" presId="urn:microsoft.com/office/officeart/2018/5/layout/IconCircleLabelList"/>
    <dgm:cxn modelId="{6D643E95-E1C3-4546-9205-7D1E61607527}" type="presParOf" srcId="{60E90E21-64E2-4D82-A0F8-F847445C1BA2}" destId="{69D3A8F6-F478-4C08-AB9E-061E15EDE772}" srcOrd="2" destOrd="0" presId="urn:microsoft.com/office/officeart/2018/5/layout/IconCircleLabelList"/>
    <dgm:cxn modelId="{509F3513-0409-4EF9-A98A-4890F564C992}" type="presParOf" srcId="{60E90E21-64E2-4D82-A0F8-F847445C1BA2}" destId="{D2422537-6659-4888-9202-16E3370F50B1}" srcOrd="3" destOrd="0" presId="urn:microsoft.com/office/officeart/2018/5/layout/IconCircleLabelList"/>
    <dgm:cxn modelId="{F47CC475-EA64-4DC4-AEB3-F6A99689728E}" type="presParOf" srcId="{C6E4114D-5203-4C9D-BAA2-2E8C24B78EFE}" destId="{4790BFBB-425B-4959-98FD-2DB964001F94}" srcOrd="1" destOrd="0" presId="urn:microsoft.com/office/officeart/2018/5/layout/IconCircleLabelList"/>
    <dgm:cxn modelId="{AD1326C0-1F1F-45C9-9F6D-1CE8D8C0EEA5}" type="presParOf" srcId="{C6E4114D-5203-4C9D-BAA2-2E8C24B78EFE}" destId="{8AE6190D-FF58-4283-8677-C6D495B69D36}" srcOrd="2" destOrd="0" presId="urn:microsoft.com/office/officeart/2018/5/layout/IconCircleLabelList"/>
    <dgm:cxn modelId="{AD209348-E27E-4888-81F5-40D0D78726DB}" type="presParOf" srcId="{8AE6190D-FF58-4283-8677-C6D495B69D36}" destId="{5F6F3BDB-A4BB-48F0-BFD2-B8BEEBA5C117}" srcOrd="0" destOrd="0" presId="urn:microsoft.com/office/officeart/2018/5/layout/IconCircleLabelList"/>
    <dgm:cxn modelId="{226A19AC-23B6-4A4F-8748-AEEC19ABFFBA}" type="presParOf" srcId="{8AE6190D-FF58-4283-8677-C6D495B69D36}" destId="{6163959A-D4A0-47C3-978D-8F4BB191766A}" srcOrd="1" destOrd="0" presId="urn:microsoft.com/office/officeart/2018/5/layout/IconCircleLabelList"/>
    <dgm:cxn modelId="{DA31A7C8-D2D3-4398-A0A9-7195AD02B2C0}" type="presParOf" srcId="{8AE6190D-FF58-4283-8677-C6D495B69D36}" destId="{3A3EB435-1C47-4736-8EA2-EE5DCC27B291}" srcOrd="2" destOrd="0" presId="urn:microsoft.com/office/officeart/2018/5/layout/IconCircleLabelList"/>
    <dgm:cxn modelId="{867F56FC-A897-43EB-B23D-26BA352FCBC3}" type="presParOf" srcId="{8AE6190D-FF58-4283-8677-C6D495B69D36}" destId="{230864FB-2335-4737-B2D6-F33CBABB8CB7}"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ABE67E-542E-40CD-8004-F3680CA29623}"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D2140C2-B0A4-4D6B-A431-FFD49AEC619A}">
      <dgm:prSet/>
      <dgm:spPr/>
      <dgm:t>
        <a:bodyPr/>
        <a:lstStyle/>
        <a:p>
          <a:r>
            <a:rPr lang="en-US"/>
            <a:t>Not a new tool or an API</a:t>
          </a:r>
        </a:p>
      </dgm:t>
    </dgm:pt>
    <dgm:pt modelId="{1A029859-C371-4144-8834-C559AF4668C2}" type="parTrans" cxnId="{5D7E63EB-B2F6-4855-8C69-43C8D2D67E69}">
      <dgm:prSet/>
      <dgm:spPr/>
      <dgm:t>
        <a:bodyPr/>
        <a:lstStyle/>
        <a:p>
          <a:endParaRPr lang="en-US"/>
        </a:p>
      </dgm:t>
    </dgm:pt>
    <dgm:pt modelId="{E6D61B39-1CA8-496F-8242-BD90F7B35A82}" type="sibTrans" cxnId="{5D7E63EB-B2F6-4855-8C69-43C8D2D67E69}">
      <dgm:prSet/>
      <dgm:spPr/>
      <dgm:t>
        <a:bodyPr/>
        <a:lstStyle/>
        <a:p>
          <a:endParaRPr lang="en-US"/>
        </a:p>
      </dgm:t>
    </dgm:pt>
    <dgm:pt modelId="{901E7E98-0040-4B5F-B7FF-102BC5FAEDBA}">
      <dgm:prSet custT="1"/>
      <dgm:spPr/>
      <dgm:t>
        <a:bodyPr/>
        <a:lstStyle/>
        <a:p>
          <a:r>
            <a:rPr lang="en-US" sz="2000" dirty="0"/>
            <a:t>A way to think about how code should be structured to make data flow much more obvious and help your reader follow your thinking</a:t>
          </a:r>
        </a:p>
      </dgm:t>
    </dgm:pt>
    <dgm:pt modelId="{A60FFEC9-EA96-463B-8B4C-4E31B93E4F5A}" type="parTrans" cxnId="{D8D256BE-E75F-489B-875B-EC44CEA48A11}">
      <dgm:prSet/>
      <dgm:spPr/>
      <dgm:t>
        <a:bodyPr/>
        <a:lstStyle/>
        <a:p>
          <a:endParaRPr lang="en-US"/>
        </a:p>
      </dgm:t>
    </dgm:pt>
    <dgm:pt modelId="{71D59627-41A3-4FFB-B85B-9F585F4E53A5}" type="sibTrans" cxnId="{D8D256BE-E75F-489B-875B-EC44CEA48A11}">
      <dgm:prSet/>
      <dgm:spPr/>
      <dgm:t>
        <a:bodyPr/>
        <a:lstStyle/>
        <a:p>
          <a:endParaRPr lang="en-US"/>
        </a:p>
      </dgm:t>
    </dgm:pt>
    <dgm:pt modelId="{9913198D-13AB-4DA3-BFE6-931815C66666}" type="pres">
      <dgm:prSet presAssocID="{D0ABE67E-542E-40CD-8004-F3680CA29623}" presName="root" presStyleCnt="0">
        <dgm:presLayoutVars>
          <dgm:dir/>
          <dgm:resizeHandles val="exact"/>
        </dgm:presLayoutVars>
      </dgm:prSet>
      <dgm:spPr/>
    </dgm:pt>
    <dgm:pt modelId="{E9C81ADB-F655-4AA3-9BCF-F4E059738D21}" type="pres">
      <dgm:prSet presAssocID="{D0ABE67E-542E-40CD-8004-F3680CA29623}" presName="container" presStyleCnt="0">
        <dgm:presLayoutVars>
          <dgm:dir/>
          <dgm:resizeHandles val="exact"/>
        </dgm:presLayoutVars>
      </dgm:prSet>
      <dgm:spPr/>
    </dgm:pt>
    <dgm:pt modelId="{136935C2-CE25-4AC8-9223-D534D70D45F3}" type="pres">
      <dgm:prSet presAssocID="{6D2140C2-B0A4-4D6B-A431-FFD49AEC619A}" presName="compNode" presStyleCnt="0"/>
      <dgm:spPr/>
    </dgm:pt>
    <dgm:pt modelId="{87E0E5DA-19A4-4B0A-B382-47691906F331}" type="pres">
      <dgm:prSet presAssocID="{6D2140C2-B0A4-4D6B-A431-FFD49AEC619A}" presName="iconBgRect" presStyleLbl="bgShp" presStyleIdx="0" presStyleCnt="2"/>
      <dgm:spPr/>
    </dgm:pt>
    <dgm:pt modelId="{94F0BC8F-4EA3-4373-8116-206B761D5CB0}" type="pres">
      <dgm:prSet presAssocID="{6D2140C2-B0A4-4D6B-A431-FFD49AEC619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B9E24C48-52A6-498B-A9C3-2E3DDE195A7C}" type="pres">
      <dgm:prSet presAssocID="{6D2140C2-B0A4-4D6B-A431-FFD49AEC619A}" presName="spaceRect" presStyleCnt="0"/>
      <dgm:spPr/>
    </dgm:pt>
    <dgm:pt modelId="{C137C433-59D3-4F2A-9C55-0DE0CC77A5DC}" type="pres">
      <dgm:prSet presAssocID="{6D2140C2-B0A4-4D6B-A431-FFD49AEC619A}" presName="textRect" presStyleLbl="revTx" presStyleIdx="0" presStyleCnt="2">
        <dgm:presLayoutVars>
          <dgm:chMax val="1"/>
          <dgm:chPref val="1"/>
        </dgm:presLayoutVars>
      </dgm:prSet>
      <dgm:spPr/>
    </dgm:pt>
    <dgm:pt modelId="{F0886871-B56A-4415-AD97-6E10FB6F341E}" type="pres">
      <dgm:prSet presAssocID="{E6D61B39-1CA8-496F-8242-BD90F7B35A82}" presName="sibTrans" presStyleLbl="sibTrans2D1" presStyleIdx="0" presStyleCnt="0"/>
      <dgm:spPr/>
    </dgm:pt>
    <dgm:pt modelId="{BDFAACDF-E6C7-40A6-85A2-A73BA1207DCC}" type="pres">
      <dgm:prSet presAssocID="{901E7E98-0040-4B5F-B7FF-102BC5FAEDBA}" presName="compNode" presStyleCnt="0"/>
      <dgm:spPr/>
    </dgm:pt>
    <dgm:pt modelId="{8714959E-B64F-4D3B-8106-1D8CDE5DC419}" type="pres">
      <dgm:prSet presAssocID="{901E7E98-0040-4B5F-B7FF-102BC5FAEDBA}" presName="iconBgRect" presStyleLbl="bgShp" presStyleIdx="1" presStyleCnt="2"/>
      <dgm:spPr/>
    </dgm:pt>
    <dgm:pt modelId="{4FC41078-203D-489A-91EA-8078724A1FF9}" type="pres">
      <dgm:prSet presAssocID="{901E7E98-0040-4B5F-B7FF-102BC5FAED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D2E6548A-808F-4E81-A8CC-14BC7DAD3F5F}" type="pres">
      <dgm:prSet presAssocID="{901E7E98-0040-4B5F-B7FF-102BC5FAEDBA}" presName="spaceRect" presStyleCnt="0"/>
      <dgm:spPr/>
    </dgm:pt>
    <dgm:pt modelId="{5F215CCD-AF86-4E8D-B71A-767890D11476}" type="pres">
      <dgm:prSet presAssocID="{901E7E98-0040-4B5F-B7FF-102BC5FAEDBA}" presName="textRect" presStyleLbl="revTx" presStyleIdx="1" presStyleCnt="2">
        <dgm:presLayoutVars>
          <dgm:chMax val="1"/>
          <dgm:chPref val="1"/>
        </dgm:presLayoutVars>
      </dgm:prSet>
      <dgm:spPr/>
    </dgm:pt>
  </dgm:ptLst>
  <dgm:cxnLst>
    <dgm:cxn modelId="{6A6C8473-91D7-4923-B7C6-B97BD0F9A478}" type="presOf" srcId="{E6D61B39-1CA8-496F-8242-BD90F7B35A82}" destId="{F0886871-B56A-4415-AD97-6E10FB6F341E}" srcOrd="0" destOrd="0" presId="urn:microsoft.com/office/officeart/2018/2/layout/IconCircleList"/>
    <dgm:cxn modelId="{D8D256BE-E75F-489B-875B-EC44CEA48A11}" srcId="{D0ABE67E-542E-40CD-8004-F3680CA29623}" destId="{901E7E98-0040-4B5F-B7FF-102BC5FAEDBA}" srcOrd="1" destOrd="0" parTransId="{A60FFEC9-EA96-463B-8B4C-4E31B93E4F5A}" sibTransId="{71D59627-41A3-4FFB-B85B-9F585F4E53A5}"/>
    <dgm:cxn modelId="{71B743DC-4BF0-41DA-858C-4D920AF9C038}" type="presOf" srcId="{D0ABE67E-542E-40CD-8004-F3680CA29623}" destId="{9913198D-13AB-4DA3-BFE6-931815C66666}" srcOrd="0" destOrd="0" presId="urn:microsoft.com/office/officeart/2018/2/layout/IconCircleList"/>
    <dgm:cxn modelId="{5D7E63EB-B2F6-4855-8C69-43C8D2D67E69}" srcId="{D0ABE67E-542E-40CD-8004-F3680CA29623}" destId="{6D2140C2-B0A4-4D6B-A431-FFD49AEC619A}" srcOrd="0" destOrd="0" parTransId="{1A029859-C371-4144-8834-C559AF4668C2}" sibTransId="{E6D61B39-1CA8-496F-8242-BD90F7B35A82}"/>
    <dgm:cxn modelId="{589CCEF1-DCAB-4D0F-896B-94DCAAF5033C}" type="presOf" srcId="{6D2140C2-B0A4-4D6B-A431-FFD49AEC619A}" destId="{C137C433-59D3-4F2A-9C55-0DE0CC77A5DC}" srcOrd="0" destOrd="0" presId="urn:microsoft.com/office/officeart/2018/2/layout/IconCircleList"/>
    <dgm:cxn modelId="{748B24F6-5F4C-4F1C-AE0E-34BF2C8DDFA9}" type="presOf" srcId="{901E7E98-0040-4B5F-B7FF-102BC5FAEDBA}" destId="{5F215CCD-AF86-4E8D-B71A-767890D11476}" srcOrd="0" destOrd="0" presId="urn:microsoft.com/office/officeart/2018/2/layout/IconCircleList"/>
    <dgm:cxn modelId="{4EAB5580-A2DE-435E-BD86-A4EEDA28464D}" type="presParOf" srcId="{9913198D-13AB-4DA3-BFE6-931815C66666}" destId="{E9C81ADB-F655-4AA3-9BCF-F4E059738D21}" srcOrd="0" destOrd="0" presId="urn:microsoft.com/office/officeart/2018/2/layout/IconCircleList"/>
    <dgm:cxn modelId="{CD0847C8-0693-4150-8B79-54671F3D7A33}" type="presParOf" srcId="{E9C81ADB-F655-4AA3-9BCF-F4E059738D21}" destId="{136935C2-CE25-4AC8-9223-D534D70D45F3}" srcOrd="0" destOrd="0" presId="urn:microsoft.com/office/officeart/2018/2/layout/IconCircleList"/>
    <dgm:cxn modelId="{0F40303F-E182-4B20-B751-B42A03BC8643}" type="presParOf" srcId="{136935C2-CE25-4AC8-9223-D534D70D45F3}" destId="{87E0E5DA-19A4-4B0A-B382-47691906F331}" srcOrd="0" destOrd="0" presId="urn:microsoft.com/office/officeart/2018/2/layout/IconCircleList"/>
    <dgm:cxn modelId="{97E254DC-32B9-4D80-A025-7896DC8B2F66}" type="presParOf" srcId="{136935C2-CE25-4AC8-9223-D534D70D45F3}" destId="{94F0BC8F-4EA3-4373-8116-206B761D5CB0}" srcOrd="1" destOrd="0" presId="urn:microsoft.com/office/officeart/2018/2/layout/IconCircleList"/>
    <dgm:cxn modelId="{982D4B5B-262B-475D-86FB-2D208077311E}" type="presParOf" srcId="{136935C2-CE25-4AC8-9223-D534D70D45F3}" destId="{B9E24C48-52A6-498B-A9C3-2E3DDE195A7C}" srcOrd="2" destOrd="0" presId="urn:microsoft.com/office/officeart/2018/2/layout/IconCircleList"/>
    <dgm:cxn modelId="{2D79960F-87A3-452F-AE90-E3923D5A0960}" type="presParOf" srcId="{136935C2-CE25-4AC8-9223-D534D70D45F3}" destId="{C137C433-59D3-4F2A-9C55-0DE0CC77A5DC}" srcOrd="3" destOrd="0" presId="urn:microsoft.com/office/officeart/2018/2/layout/IconCircleList"/>
    <dgm:cxn modelId="{86707585-00F0-430A-B883-FF3A476DAAA6}" type="presParOf" srcId="{E9C81ADB-F655-4AA3-9BCF-F4E059738D21}" destId="{F0886871-B56A-4415-AD97-6E10FB6F341E}" srcOrd="1" destOrd="0" presId="urn:microsoft.com/office/officeart/2018/2/layout/IconCircleList"/>
    <dgm:cxn modelId="{F220C5BA-EACF-42B5-801B-FA620FA00193}" type="presParOf" srcId="{E9C81ADB-F655-4AA3-9BCF-F4E059738D21}" destId="{BDFAACDF-E6C7-40A6-85A2-A73BA1207DCC}" srcOrd="2" destOrd="0" presId="urn:microsoft.com/office/officeart/2018/2/layout/IconCircleList"/>
    <dgm:cxn modelId="{F963507B-11AF-4B6B-B870-BC6AB45B4942}" type="presParOf" srcId="{BDFAACDF-E6C7-40A6-85A2-A73BA1207DCC}" destId="{8714959E-B64F-4D3B-8106-1D8CDE5DC419}" srcOrd="0" destOrd="0" presId="urn:microsoft.com/office/officeart/2018/2/layout/IconCircleList"/>
    <dgm:cxn modelId="{A97D59FB-8653-43A6-8B5C-124E75EEF136}" type="presParOf" srcId="{BDFAACDF-E6C7-40A6-85A2-A73BA1207DCC}" destId="{4FC41078-203D-489A-91EA-8078724A1FF9}" srcOrd="1" destOrd="0" presId="urn:microsoft.com/office/officeart/2018/2/layout/IconCircleList"/>
    <dgm:cxn modelId="{D65961CD-256A-4EF0-8DE7-A6AAE87379AD}" type="presParOf" srcId="{BDFAACDF-E6C7-40A6-85A2-A73BA1207DCC}" destId="{D2E6548A-808F-4E81-A8CC-14BC7DAD3F5F}" srcOrd="2" destOrd="0" presId="urn:microsoft.com/office/officeart/2018/2/layout/IconCircleList"/>
    <dgm:cxn modelId="{6BD39B98-FE86-41C0-860D-C6B83D51FCBC}" type="presParOf" srcId="{BDFAACDF-E6C7-40A6-85A2-A73BA1207DCC}" destId="{5F215CCD-AF86-4E8D-B71A-767890D1147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29332C-619F-4790-B633-0FB415D13CA4}"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7D7C8BEA-20AA-44F4-BB22-8BAD44A73AAF}">
      <dgm:prSet/>
      <dgm:spPr/>
      <dgm:t>
        <a:bodyPr/>
        <a:lstStyle/>
        <a:p>
          <a:r>
            <a:rPr lang="en-US"/>
            <a:t>Declarative Programming</a:t>
          </a:r>
        </a:p>
      </dgm:t>
    </dgm:pt>
    <dgm:pt modelId="{CCDCB9C1-0779-4D74-8321-0D7B4C5032DF}" type="parTrans" cxnId="{09044DA5-C95E-4E87-AF46-BE91FD37D8BD}">
      <dgm:prSet/>
      <dgm:spPr/>
      <dgm:t>
        <a:bodyPr/>
        <a:lstStyle/>
        <a:p>
          <a:endParaRPr lang="en-US"/>
        </a:p>
      </dgm:t>
    </dgm:pt>
    <dgm:pt modelId="{69CB317A-DF8D-4DC2-A6FC-A16C6460DE38}" type="sibTrans" cxnId="{09044DA5-C95E-4E87-AF46-BE91FD37D8BD}">
      <dgm:prSet/>
      <dgm:spPr/>
      <dgm:t>
        <a:bodyPr/>
        <a:lstStyle/>
        <a:p>
          <a:endParaRPr lang="en-US"/>
        </a:p>
      </dgm:t>
    </dgm:pt>
    <dgm:pt modelId="{DAE25242-31F4-4373-93AE-F764524A6DB2}">
      <dgm:prSet/>
      <dgm:spPr/>
      <dgm:t>
        <a:bodyPr/>
        <a:lstStyle/>
        <a:p>
          <a:r>
            <a:rPr lang="en-US"/>
            <a:t>Pure functions</a:t>
          </a:r>
        </a:p>
      </dgm:t>
    </dgm:pt>
    <dgm:pt modelId="{5D7BA967-89E9-4DF3-829E-281D1CE0AC27}" type="parTrans" cxnId="{B6E34DA8-D4D0-4095-811B-E0417CBBA860}">
      <dgm:prSet/>
      <dgm:spPr/>
      <dgm:t>
        <a:bodyPr/>
        <a:lstStyle/>
        <a:p>
          <a:endParaRPr lang="en-US"/>
        </a:p>
      </dgm:t>
    </dgm:pt>
    <dgm:pt modelId="{4460C263-4A2C-4107-9FB4-E1BDC8A578FE}" type="sibTrans" cxnId="{B6E34DA8-D4D0-4095-811B-E0417CBBA860}">
      <dgm:prSet/>
      <dgm:spPr/>
      <dgm:t>
        <a:bodyPr/>
        <a:lstStyle/>
        <a:p>
          <a:endParaRPr lang="en-US"/>
        </a:p>
      </dgm:t>
    </dgm:pt>
    <dgm:pt modelId="{246AF635-2051-4B58-9790-277BABFB51A1}">
      <dgm:prSet/>
      <dgm:spPr/>
      <dgm:t>
        <a:bodyPr/>
        <a:lstStyle/>
        <a:p>
          <a:r>
            <a:rPr lang="en-US"/>
            <a:t>Referential Transparency</a:t>
          </a:r>
        </a:p>
      </dgm:t>
    </dgm:pt>
    <dgm:pt modelId="{BA041891-1E59-42FE-B507-A73D1C4840B8}" type="parTrans" cxnId="{7FC66DFD-AD63-4B0B-BD52-0BA57D46D245}">
      <dgm:prSet/>
      <dgm:spPr/>
      <dgm:t>
        <a:bodyPr/>
        <a:lstStyle/>
        <a:p>
          <a:endParaRPr lang="en-US"/>
        </a:p>
      </dgm:t>
    </dgm:pt>
    <dgm:pt modelId="{496AD9B3-E27E-44AA-8276-B9D404CD5A55}" type="sibTrans" cxnId="{7FC66DFD-AD63-4B0B-BD52-0BA57D46D245}">
      <dgm:prSet/>
      <dgm:spPr/>
      <dgm:t>
        <a:bodyPr/>
        <a:lstStyle/>
        <a:p>
          <a:endParaRPr lang="en-US"/>
        </a:p>
      </dgm:t>
    </dgm:pt>
    <dgm:pt modelId="{7700B9E5-33AC-4231-9A59-FE16FCE0B4E6}">
      <dgm:prSet/>
      <dgm:spPr/>
      <dgm:t>
        <a:bodyPr/>
        <a:lstStyle/>
        <a:p>
          <a:r>
            <a:rPr lang="en-US"/>
            <a:t>Immutability</a:t>
          </a:r>
        </a:p>
      </dgm:t>
    </dgm:pt>
    <dgm:pt modelId="{A24DF30C-67E3-4027-8F4A-4CC9122C0FA2}" type="parTrans" cxnId="{B82E16DB-7CED-4ED0-9098-2B3C414B6C7C}">
      <dgm:prSet/>
      <dgm:spPr/>
      <dgm:t>
        <a:bodyPr/>
        <a:lstStyle/>
        <a:p>
          <a:endParaRPr lang="en-US"/>
        </a:p>
      </dgm:t>
    </dgm:pt>
    <dgm:pt modelId="{D0C185E5-65E7-4B8D-849D-0A6E6E2EDC38}" type="sibTrans" cxnId="{B82E16DB-7CED-4ED0-9098-2B3C414B6C7C}">
      <dgm:prSet/>
      <dgm:spPr/>
      <dgm:t>
        <a:bodyPr/>
        <a:lstStyle/>
        <a:p>
          <a:endParaRPr lang="en-US"/>
        </a:p>
      </dgm:t>
    </dgm:pt>
    <dgm:pt modelId="{8C40FF8A-6D7D-F94A-BDB3-9DE47E46DF82}" type="pres">
      <dgm:prSet presAssocID="{2629332C-619F-4790-B633-0FB415D13CA4}" presName="matrix" presStyleCnt="0">
        <dgm:presLayoutVars>
          <dgm:chMax val="1"/>
          <dgm:dir/>
          <dgm:resizeHandles val="exact"/>
        </dgm:presLayoutVars>
      </dgm:prSet>
      <dgm:spPr/>
    </dgm:pt>
    <dgm:pt modelId="{D357ABB4-1D8F-8E49-AF0B-8C835EB09A28}" type="pres">
      <dgm:prSet presAssocID="{2629332C-619F-4790-B633-0FB415D13CA4}" presName="diamond" presStyleLbl="bgShp" presStyleIdx="0" presStyleCnt="1"/>
      <dgm:spPr/>
    </dgm:pt>
    <dgm:pt modelId="{96EC83F6-C8DE-434F-AC83-47F4CBDF964F}" type="pres">
      <dgm:prSet presAssocID="{2629332C-619F-4790-B633-0FB415D13CA4}" presName="quad1" presStyleLbl="node1" presStyleIdx="0" presStyleCnt="4">
        <dgm:presLayoutVars>
          <dgm:chMax val="0"/>
          <dgm:chPref val="0"/>
          <dgm:bulletEnabled val="1"/>
        </dgm:presLayoutVars>
      </dgm:prSet>
      <dgm:spPr/>
    </dgm:pt>
    <dgm:pt modelId="{DE45CB14-2862-CD4A-B061-02E8E252695E}" type="pres">
      <dgm:prSet presAssocID="{2629332C-619F-4790-B633-0FB415D13CA4}" presName="quad2" presStyleLbl="node1" presStyleIdx="1" presStyleCnt="4">
        <dgm:presLayoutVars>
          <dgm:chMax val="0"/>
          <dgm:chPref val="0"/>
          <dgm:bulletEnabled val="1"/>
        </dgm:presLayoutVars>
      </dgm:prSet>
      <dgm:spPr/>
    </dgm:pt>
    <dgm:pt modelId="{FD4F40E0-AD2A-104A-9A7B-51EDB207FFED}" type="pres">
      <dgm:prSet presAssocID="{2629332C-619F-4790-B633-0FB415D13CA4}" presName="quad3" presStyleLbl="node1" presStyleIdx="2" presStyleCnt="4">
        <dgm:presLayoutVars>
          <dgm:chMax val="0"/>
          <dgm:chPref val="0"/>
          <dgm:bulletEnabled val="1"/>
        </dgm:presLayoutVars>
      </dgm:prSet>
      <dgm:spPr/>
    </dgm:pt>
    <dgm:pt modelId="{3E035858-BC0B-0644-BDAF-257BC737B699}" type="pres">
      <dgm:prSet presAssocID="{2629332C-619F-4790-B633-0FB415D13CA4}" presName="quad4" presStyleLbl="node1" presStyleIdx="3" presStyleCnt="4">
        <dgm:presLayoutVars>
          <dgm:chMax val="0"/>
          <dgm:chPref val="0"/>
          <dgm:bulletEnabled val="1"/>
        </dgm:presLayoutVars>
      </dgm:prSet>
      <dgm:spPr/>
    </dgm:pt>
  </dgm:ptLst>
  <dgm:cxnLst>
    <dgm:cxn modelId="{1097F01F-E23E-1E40-8108-04F8256ECB25}" type="presOf" srcId="{7700B9E5-33AC-4231-9A59-FE16FCE0B4E6}" destId="{3E035858-BC0B-0644-BDAF-257BC737B699}" srcOrd="0" destOrd="0" presId="urn:microsoft.com/office/officeart/2005/8/layout/matrix3"/>
    <dgm:cxn modelId="{410BF620-BB4D-5D42-81D8-2D5E2926F22C}" type="presOf" srcId="{DAE25242-31F4-4373-93AE-F764524A6DB2}" destId="{DE45CB14-2862-CD4A-B061-02E8E252695E}" srcOrd="0" destOrd="0" presId="urn:microsoft.com/office/officeart/2005/8/layout/matrix3"/>
    <dgm:cxn modelId="{B349906F-D899-664B-931B-0142A10D3852}" type="presOf" srcId="{246AF635-2051-4B58-9790-277BABFB51A1}" destId="{FD4F40E0-AD2A-104A-9A7B-51EDB207FFED}" srcOrd="0" destOrd="0" presId="urn:microsoft.com/office/officeart/2005/8/layout/matrix3"/>
    <dgm:cxn modelId="{DAFBD7A4-08E4-3741-9DCC-DF6BD5CE2CAE}" type="presOf" srcId="{2629332C-619F-4790-B633-0FB415D13CA4}" destId="{8C40FF8A-6D7D-F94A-BDB3-9DE47E46DF82}" srcOrd="0" destOrd="0" presId="urn:microsoft.com/office/officeart/2005/8/layout/matrix3"/>
    <dgm:cxn modelId="{09044DA5-C95E-4E87-AF46-BE91FD37D8BD}" srcId="{2629332C-619F-4790-B633-0FB415D13CA4}" destId="{7D7C8BEA-20AA-44F4-BB22-8BAD44A73AAF}" srcOrd="0" destOrd="0" parTransId="{CCDCB9C1-0779-4D74-8321-0D7B4C5032DF}" sibTransId="{69CB317A-DF8D-4DC2-A6FC-A16C6460DE38}"/>
    <dgm:cxn modelId="{B6E34DA8-D4D0-4095-811B-E0417CBBA860}" srcId="{2629332C-619F-4790-B633-0FB415D13CA4}" destId="{DAE25242-31F4-4373-93AE-F764524A6DB2}" srcOrd="1" destOrd="0" parTransId="{5D7BA967-89E9-4DF3-829E-281D1CE0AC27}" sibTransId="{4460C263-4A2C-4107-9FB4-E1BDC8A578FE}"/>
    <dgm:cxn modelId="{F32B1AC5-C89F-7A46-8DB8-C3A1ADC70E68}" type="presOf" srcId="{7D7C8BEA-20AA-44F4-BB22-8BAD44A73AAF}" destId="{96EC83F6-C8DE-434F-AC83-47F4CBDF964F}" srcOrd="0" destOrd="0" presId="urn:microsoft.com/office/officeart/2005/8/layout/matrix3"/>
    <dgm:cxn modelId="{B82E16DB-7CED-4ED0-9098-2B3C414B6C7C}" srcId="{2629332C-619F-4790-B633-0FB415D13CA4}" destId="{7700B9E5-33AC-4231-9A59-FE16FCE0B4E6}" srcOrd="3" destOrd="0" parTransId="{A24DF30C-67E3-4027-8F4A-4CC9122C0FA2}" sibTransId="{D0C185E5-65E7-4B8D-849D-0A6E6E2EDC38}"/>
    <dgm:cxn modelId="{7FC66DFD-AD63-4B0B-BD52-0BA57D46D245}" srcId="{2629332C-619F-4790-B633-0FB415D13CA4}" destId="{246AF635-2051-4B58-9790-277BABFB51A1}" srcOrd="2" destOrd="0" parTransId="{BA041891-1E59-42FE-B507-A73D1C4840B8}" sibTransId="{496AD9B3-E27E-44AA-8276-B9D404CD5A55}"/>
    <dgm:cxn modelId="{2A452F05-E901-9C4C-9836-573CFD3678C8}" type="presParOf" srcId="{8C40FF8A-6D7D-F94A-BDB3-9DE47E46DF82}" destId="{D357ABB4-1D8F-8E49-AF0B-8C835EB09A28}" srcOrd="0" destOrd="0" presId="urn:microsoft.com/office/officeart/2005/8/layout/matrix3"/>
    <dgm:cxn modelId="{31D95EBB-A041-AE40-8159-0DF446890E96}" type="presParOf" srcId="{8C40FF8A-6D7D-F94A-BDB3-9DE47E46DF82}" destId="{96EC83F6-C8DE-434F-AC83-47F4CBDF964F}" srcOrd="1" destOrd="0" presId="urn:microsoft.com/office/officeart/2005/8/layout/matrix3"/>
    <dgm:cxn modelId="{6EC20B03-4A48-A249-A7CE-5840844F0B05}" type="presParOf" srcId="{8C40FF8A-6D7D-F94A-BDB3-9DE47E46DF82}" destId="{DE45CB14-2862-CD4A-B061-02E8E252695E}" srcOrd="2" destOrd="0" presId="urn:microsoft.com/office/officeart/2005/8/layout/matrix3"/>
    <dgm:cxn modelId="{0954A672-AC3E-7349-AF60-6C026DB557E6}" type="presParOf" srcId="{8C40FF8A-6D7D-F94A-BDB3-9DE47E46DF82}" destId="{FD4F40E0-AD2A-104A-9A7B-51EDB207FFED}" srcOrd="3" destOrd="0" presId="urn:microsoft.com/office/officeart/2005/8/layout/matrix3"/>
    <dgm:cxn modelId="{CC061D5B-DC4B-574A-AAB3-E6C7323DCF94}" type="presParOf" srcId="{8C40FF8A-6D7D-F94A-BDB3-9DE47E46DF82}" destId="{3E035858-BC0B-0644-BDAF-257BC737B69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AD8F02-D5A4-46B3-BA17-CC54E5803593}"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B13869-F478-4079-8815-5755D2F54233}">
      <dgm:prSet/>
      <dgm:spPr/>
      <dgm:t>
        <a:bodyPr/>
        <a:lstStyle/>
        <a:p>
          <a:pPr>
            <a:lnSpc>
              <a:spcPct val="100000"/>
            </a:lnSpc>
            <a:defRPr cap="all"/>
          </a:pPr>
          <a:r>
            <a:rPr lang="en-US"/>
            <a:t>Declarative: ask what you want</a:t>
          </a:r>
        </a:p>
      </dgm:t>
    </dgm:pt>
    <dgm:pt modelId="{1B1F68C5-59C6-4550-9C4C-F117BCC827A5}" type="parTrans" cxnId="{81C876B9-149E-4371-9EC6-96BAF13C7C64}">
      <dgm:prSet/>
      <dgm:spPr/>
      <dgm:t>
        <a:bodyPr/>
        <a:lstStyle/>
        <a:p>
          <a:endParaRPr lang="en-US"/>
        </a:p>
      </dgm:t>
    </dgm:pt>
    <dgm:pt modelId="{923C2D13-D043-4493-808B-0F633BF18D00}" type="sibTrans" cxnId="{81C876B9-149E-4371-9EC6-96BAF13C7C64}">
      <dgm:prSet/>
      <dgm:spPr/>
      <dgm:t>
        <a:bodyPr/>
        <a:lstStyle/>
        <a:p>
          <a:endParaRPr lang="en-US"/>
        </a:p>
      </dgm:t>
    </dgm:pt>
    <dgm:pt modelId="{98BE3DC0-FE12-4FF1-A9F5-4B8968C19B66}">
      <dgm:prSet/>
      <dgm:spPr/>
      <dgm:t>
        <a:bodyPr/>
        <a:lstStyle/>
        <a:p>
          <a:pPr>
            <a:lnSpc>
              <a:spcPct val="100000"/>
            </a:lnSpc>
            <a:defRPr cap="all"/>
          </a:pPr>
          <a:r>
            <a:rPr lang="en-US" dirty="0"/>
            <a:t>Imperative: specify how it’s done</a:t>
          </a:r>
        </a:p>
      </dgm:t>
    </dgm:pt>
    <dgm:pt modelId="{D9D72073-9DDC-49BE-839A-0F002CEA0551}" type="parTrans" cxnId="{D9B26B15-7239-4502-962F-CE1E8B760118}">
      <dgm:prSet/>
      <dgm:spPr/>
      <dgm:t>
        <a:bodyPr/>
        <a:lstStyle/>
        <a:p>
          <a:endParaRPr lang="en-US"/>
        </a:p>
      </dgm:t>
    </dgm:pt>
    <dgm:pt modelId="{70B86473-F8A4-47CA-9FD9-2CA57E924B8A}" type="sibTrans" cxnId="{D9B26B15-7239-4502-962F-CE1E8B760118}">
      <dgm:prSet/>
      <dgm:spPr/>
      <dgm:t>
        <a:bodyPr/>
        <a:lstStyle/>
        <a:p>
          <a:endParaRPr lang="en-US"/>
        </a:p>
      </dgm:t>
    </dgm:pt>
    <dgm:pt modelId="{9D3BE4C8-157D-48B8-92A8-12EE1DCF15E3}" type="pres">
      <dgm:prSet presAssocID="{E5AD8F02-D5A4-46B3-BA17-CC54E5803593}" presName="root" presStyleCnt="0">
        <dgm:presLayoutVars>
          <dgm:dir/>
          <dgm:resizeHandles val="exact"/>
        </dgm:presLayoutVars>
      </dgm:prSet>
      <dgm:spPr/>
    </dgm:pt>
    <dgm:pt modelId="{840058CC-5397-4F20-97BE-DE41483FE169}" type="pres">
      <dgm:prSet presAssocID="{D0B13869-F478-4079-8815-5755D2F54233}" presName="compNode" presStyleCnt="0"/>
      <dgm:spPr/>
    </dgm:pt>
    <dgm:pt modelId="{1D4E68CF-B396-48FC-8E4E-D86D134A9802}" type="pres">
      <dgm:prSet presAssocID="{D0B13869-F478-4079-8815-5755D2F54233}" presName="iconBgRect" presStyleLbl="bgShp" presStyleIdx="0" presStyleCnt="2"/>
      <dgm:spPr/>
    </dgm:pt>
    <dgm:pt modelId="{321019F1-1AB8-4E56-A067-43366421277D}" type="pres">
      <dgm:prSet presAssocID="{D0B13869-F478-4079-8815-5755D2F542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27FAB15-DBC3-466C-94DA-ACCAF5FE955F}" type="pres">
      <dgm:prSet presAssocID="{D0B13869-F478-4079-8815-5755D2F54233}" presName="spaceRect" presStyleCnt="0"/>
      <dgm:spPr/>
    </dgm:pt>
    <dgm:pt modelId="{4253B8D7-A389-416F-86B3-70BEA566E4A5}" type="pres">
      <dgm:prSet presAssocID="{D0B13869-F478-4079-8815-5755D2F54233}" presName="textRect" presStyleLbl="revTx" presStyleIdx="0" presStyleCnt="2">
        <dgm:presLayoutVars>
          <dgm:chMax val="1"/>
          <dgm:chPref val="1"/>
        </dgm:presLayoutVars>
      </dgm:prSet>
      <dgm:spPr/>
    </dgm:pt>
    <dgm:pt modelId="{4E3B36A1-9F9E-46A8-B6C9-721A4FAA614A}" type="pres">
      <dgm:prSet presAssocID="{923C2D13-D043-4493-808B-0F633BF18D00}" presName="sibTrans" presStyleCnt="0"/>
      <dgm:spPr/>
    </dgm:pt>
    <dgm:pt modelId="{E448BED2-3170-41F7-8B5D-F3BAD26072D0}" type="pres">
      <dgm:prSet presAssocID="{98BE3DC0-FE12-4FF1-A9F5-4B8968C19B66}" presName="compNode" presStyleCnt="0"/>
      <dgm:spPr/>
    </dgm:pt>
    <dgm:pt modelId="{1219B33F-1A00-4762-90FA-6B50CBE9ABBF}" type="pres">
      <dgm:prSet presAssocID="{98BE3DC0-FE12-4FF1-A9F5-4B8968C19B66}" presName="iconBgRect" presStyleLbl="bgShp" presStyleIdx="1" presStyleCnt="2"/>
      <dgm:spPr/>
    </dgm:pt>
    <dgm:pt modelId="{26753A0D-4ACA-47B9-AA4E-C017C7D40C12}" type="pres">
      <dgm:prSet presAssocID="{98BE3DC0-FE12-4FF1-A9F5-4B8968C19B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C777BC48-77E0-4395-99CC-60107716C2C6}" type="pres">
      <dgm:prSet presAssocID="{98BE3DC0-FE12-4FF1-A9F5-4B8968C19B66}" presName="spaceRect" presStyleCnt="0"/>
      <dgm:spPr/>
    </dgm:pt>
    <dgm:pt modelId="{2DB95519-17B6-4322-8CF8-AB302DCCF94D}" type="pres">
      <dgm:prSet presAssocID="{98BE3DC0-FE12-4FF1-A9F5-4B8968C19B66}" presName="textRect" presStyleLbl="revTx" presStyleIdx="1" presStyleCnt="2">
        <dgm:presLayoutVars>
          <dgm:chMax val="1"/>
          <dgm:chPref val="1"/>
        </dgm:presLayoutVars>
      </dgm:prSet>
      <dgm:spPr/>
    </dgm:pt>
  </dgm:ptLst>
  <dgm:cxnLst>
    <dgm:cxn modelId="{D9B26B15-7239-4502-962F-CE1E8B760118}" srcId="{E5AD8F02-D5A4-46B3-BA17-CC54E5803593}" destId="{98BE3DC0-FE12-4FF1-A9F5-4B8968C19B66}" srcOrd="1" destOrd="0" parTransId="{D9D72073-9DDC-49BE-839A-0F002CEA0551}" sibTransId="{70B86473-F8A4-47CA-9FD9-2CA57E924B8A}"/>
    <dgm:cxn modelId="{817E504D-00C2-BE48-9410-03A9CF2F0F46}" type="presOf" srcId="{98BE3DC0-FE12-4FF1-A9F5-4B8968C19B66}" destId="{2DB95519-17B6-4322-8CF8-AB302DCCF94D}" srcOrd="0" destOrd="0" presId="urn:microsoft.com/office/officeart/2018/5/layout/IconCircleLabelList"/>
    <dgm:cxn modelId="{39163751-800B-EF46-8FA9-EEF6139DDE83}" type="presOf" srcId="{E5AD8F02-D5A4-46B3-BA17-CC54E5803593}" destId="{9D3BE4C8-157D-48B8-92A8-12EE1DCF15E3}" srcOrd="0" destOrd="0" presId="urn:microsoft.com/office/officeart/2018/5/layout/IconCircleLabelList"/>
    <dgm:cxn modelId="{81C876B9-149E-4371-9EC6-96BAF13C7C64}" srcId="{E5AD8F02-D5A4-46B3-BA17-CC54E5803593}" destId="{D0B13869-F478-4079-8815-5755D2F54233}" srcOrd="0" destOrd="0" parTransId="{1B1F68C5-59C6-4550-9C4C-F117BCC827A5}" sibTransId="{923C2D13-D043-4493-808B-0F633BF18D00}"/>
    <dgm:cxn modelId="{A92A36F5-A7DB-D24A-9BC2-CDB855016565}" type="presOf" srcId="{D0B13869-F478-4079-8815-5755D2F54233}" destId="{4253B8D7-A389-416F-86B3-70BEA566E4A5}" srcOrd="0" destOrd="0" presId="urn:microsoft.com/office/officeart/2018/5/layout/IconCircleLabelList"/>
    <dgm:cxn modelId="{A8520671-5495-F54A-BDA2-77D8E8340185}" type="presParOf" srcId="{9D3BE4C8-157D-48B8-92A8-12EE1DCF15E3}" destId="{840058CC-5397-4F20-97BE-DE41483FE169}" srcOrd="0" destOrd="0" presId="urn:microsoft.com/office/officeart/2018/5/layout/IconCircleLabelList"/>
    <dgm:cxn modelId="{EB4F92AC-73D5-5D4F-9FA6-83A440CCC36A}" type="presParOf" srcId="{840058CC-5397-4F20-97BE-DE41483FE169}" destId="{1D4E68CF-B396-48FC-8E4E-D86D134A9802}" srcOrd="0" destOrd="0" presId="urn:microsoft.com/office/officeart/2018/5/layout/IconCircleLabelList"/>
    <dgm:cxn modelId="{45180F1F-57E4-DE46-977F-E06A4EA2B719}" type="presParOf" srcId="{840058CC-5397-4F20-97BE-DE41483FE169}" destId="{321019F1-1AB8-4E56-A067-43366421277D}" srcOrd="1" destOrd="0" presId="urn:microsoft.com/office/officeart/2018/5/layout/IconCircleLabelList"/>
    <dgm:cxn modelId="{B6E3A8C6-94F2-FB48-888C-DE18A15F39FF}" type="presParOf" srcId="{840058CC-5397-4F20-97BE-DE41483FE169}" destId="{027FAB15-DBC3-466C-94DA-ACCAF5FE955F}" srcOrd="2" destOrd="0" presId="urn:microsoft.com/office/officeart/2018/5/layout/IconCircleLabelList"/>
    <dgm:cxn modelId="{05E711A7-6333-A54D-8CBA-0E8A865F71EC}" type="presParOf" srcId="{840058CC-5397-4F20-97BE-DE41483FE169}" destId="{4253B8D7-A389-416F-86B3-70BEA566E4A5}" srcOrd="3" destOrd="0" presId="urn:microsoft.com/office/officeart/2018/5/layout/IconCircleLabelList"/>
    <dgm:cxn modelId="{EB56B607-4134-3644-AA07-BDF8FDE98B6B}" type="presParOf" srcId="{9D3BE4C8-157D-48B8-92A8-12EE1DCF15E3}" destId="{4E3B36A1-9F9E-46A8-B6C9-721A4FAA614A}" srcOrd="1" destOrd="0" presId="urn:microsoft.com/office/officeart/2018/5/layout/IconCircleLabelList"/>
    <dgm:cxn modelId="{260EA94B-20FD-714F-99EF-C672CBA8C605}" type="presParOf" srcId="{9D3BE4C8-157D-48B8-92A8-12EE1DCF15E3}" destId="{E448BED2-3170-41F7-8B5D-F3BAD26072D0}" srcOrd="2" destOrd="0" presId="urn:microsoft.com/office/officeart/2018/5/layout/IconCircleLabelList"/>
    <dgm:cxn modelId="{CDA5F0B7-7534-EE46-A5ED-E11DDC7C419F}" type="presParOf" srcId="{E448BED2-3170-41F7-8B5D-F3BAD26072D0}" destId="{1219B33F-1A00-4762-90FA-6B50CBE9ABBF}" srcOrd="0" destOrd="0" presId="urn:microsoft.com/office/officeart/2018/5/layout/IconCircleLabelList"/>
    <dgm:cxn modelId="{982B2271-E5D4-EE44-B6A4-F6DF5648E28E}" type="presParOf" srcId="{E448BED2-3170-41F7-8B5D-F3BAD26072D0}" destId="{26753A0D-4ACA-47B9-AA4E-C017C7D40C12}" srcOrd="1" destOrd="0" presId="urn:microsoft.com/office/officeart/2018/5/layout/IconCircleLabelList"/>
    <dgm:cxn modelId="{42A6154E-C593-1340-9C87-DC150812577C}" type="presParOf" srcId="{E448BED2-3170-41F7-8B5D-F3BAD26072D0}" destId="{C777BC48-77E0-4395-99CC-60107716C2C6}" srcOrd="2" destOrd="0" presId="urn:microsoft.com/office/officeart/2018/5/layout/IconCircleLabelList"/>
    <dgm:cxn modelId="{D567A6A1-5C61-B048-A43B-C8688F2992F7}" type="presParOf" srcId="{E448BED2-3170-41F7-8B5D-F3BAD26072D0}" destId="{2DB95519-17B6-4322-8CF8-AB302DCCF94D}"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F6E512-32CD-42D3-A450-2C016B7C8C3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E7F90A-BC5D-420A-8ECD-634495113E05}">
      <dgm:prSet/>
      <dgm:spPr/>
      <dgm:t>
        <a:bodyPr/>
        <a:lstStyle/>
        <a:p>
          <a:pPr>
            <a:lnSpc>
              <a:spcPct val="100000"/>
            </a:lnSpc>
            <a:defRPr cap="all"/>
          </a:pPr>
          <a:r>
            <a:rPr lang="en-US" dirty="0"/>
            <a:t>Use input params only</a:t>
          </a:r>
        </a:p>
      </dgm:t>
    </dgm:pt>
    <dgm:pt modelId="{3A7CCA4F-74B4-4EAA-9774-7518608E386D}" type="parTrans" cxnId="{1623C5DA-9389-4B39-9842-6A30920DE0C6}">
      <dgm:prSet/>
      <dgm:spPr/>
      <dgm:t>
        <a:bodyPr/>
        <a:lstStyle/>
        <a:p>
          <a:endParaRPr lang="en-US"/>
        </a:p>
      </dgm:t>
    </dgm:pt>
    <dgm:pt modelId="{6819DD88-D99F-4F55-B652-6E07F883A8D8}" type="sibTrans" cxnId="{1623C5DA-9389-4B39-9842-6A30920DE0C6}">
      <dgm:prSet/>
      <dgm:spPr/>
      <dgm:t>
        <a:bodyPr/>
        <a:lstStyle/>
        <a:p>
          <a:endParaRPr lang="en-US"/>
        </a:p>
      </dgm:t>
    </dgm:pt>
    <dgm:pt modelId="{A390B0B0-8FAD-4C60-89B9-C7BEA75EF8A2}">
      <dgm:prSet/>
      <dgm:spPr/>
      <dgm:t>
        <a:bodyPr/>
        <a:lstStyle/>
        <a:p>
          <a:pPr>
            <a:lnSpc>
              <a:spcPct val="100000"/>
            </a:lnSpc>
            <a:defRPr cap="all"/>
          </a:pPr>
          <a:r>
            <a:rPr lang="en-US"/>
            <a:t>No side effect</a:t>
          </a:r>
        </a:p>
      </dgm:t>
    </dgm:pt>
    <dgm:pt modelId="{D95B110D-0A95-4C72-B08A-E8B8594DB553}" type="parTrans" cxnId="{28F7D300-4B3A-47C5-B2D8-B8622742CAB7}">
      <dgm:prSet/>
      <dgm:spPr/>
      <dgm:t>
        <a:bodyPr/>
        <a:lstStyle/>
        <a:p>
          <a:endParaRPr lang="en-US"/>
        </a:p>
      </dgm:t>
    </dgm:pt>
    <dgm:pt modelId="{D6B08E91-B374-45D1-9380-33E0F4623ED9}" type="sibTrans" cxnId="{28F7D300-4B3A-47C5-B2D8-B8622742CAB7}">
      <dgm:prSet/>
      <dgm:spPr/>
      <dgm:t>
        <a:bodyPr/>
        <a:lstStyle/>
        <a:p>
          <a:endParaRPr lang="en-US"/>
        </a:p>
      </dgm:t>
    </dgm:pt>
    <dgm:pt modelId="{3A1E6D84-51A8-43CE-99FF-B4DD9D702D17}" type="pres">
      <dgm:prSet presAssocID="{FBF6E512-32CD-42D3-A450-2C016B7C8C33}" presName="root" presStyleCnt="0">
        <dgm:presLayoutVars>
          <dgm:dir/>
          <dgm:resizeHandles val="exact"/>
        </dgm:presLayoutVars>
      </dgm:prSet>
      <dgm:spPr/>
    </dgm:pt>
    <dgm:pt modelId="{4328157A-1896-45AA-BFA8-C0BCD3415A5C}" type="pres">
      <dgm:prSet presAssocID="{0BE7F90A-BC5D-420A-8ECD-634495113E05}" presName="compNode" presStyleCnt="0"/>
      <dgm:spPr/>
    </dgm:pt>
    <dgm:pt modelId="{23D6AD34-D36D-4295-ACD8-4FDC467AD6BA}" type="pres">
      <dgm:prSet presAssocID="{0BE7F90A-BC5D-420A-8ECD-634495113E05}" presName="iconBgRect" presStyleLbl="bgShp" presStyleIdx="0" presStyleCnt="2"/>
      <dgm:spPr/>
    </dgm:pt>
    <dgm:pt modelId="{8FEE6D81-0695-47D0-8266-FCCF59AEA679}" type="pres">
      <dgm:prSet presAssocID="{0BE7F90A-BC5D-420A-8ECD-634495113E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837E3B9-B485-40FE-810D-E42C3739D759}" type="pres">
      <dgm:prSet presAssocID="{0BE7F90A-BC5D-420A-8ECD-634495113E05}" presName="spaceRect" presStyleCnt="0"/>
      <dgm:spPr/>
    </dgm:pt>
    <dgm:pt modelId="{AC42F08E-839D-47AB-A42D-55FC65A1FA9B}" type="pres">
      <dgm:prSet presAssocID="{0BE7F90A-BC5D-420A-8ECD-634495113E05}" presName="textRect" presStyleLbl="revTx" presStyleIdx="0" presStyleCnt="2">
        <dgm:presLayoutVars>
          <dgm:chMax val="1"/>
          <dgm:chPref val="1"/>
        </dgm:presLayoutVars>
      </dgm:prSet>
      <dgm:spPr/>
    </dgm:pt>
    <dgm:pt modelId="{A286C7B3-27A9-4213-AEB9-D6EAB595E805}" type="pres">
      <dgm:prSet presAssocID="{6819DD88-D99F-4F55-B652-6E07F883A8D8}" presName="sibTrans" presStyleCnt="0"/>
      <dgm:spPr/>
    </dgm:pt>
    <dgm:pt modelId="{456A4151-5A00-4017-B629-660B1F9EA58B}" type="pres">
      <dgm:prSet presAssocID="{A390B0B0-8FAD-4C60-89B9-C7BEA75EF8A2}" presName="compNode" presStyleCnt="0"/>
      <dgm:spPr/>
    </dgm:pt>
    <dgm:pt modelId="{1348830D-063A-4424-AC72-3750D39372E7}" type="pres">
      <dgm:prSet presAssocID="{A390B0B0-8FAD-4C60-89B9-C7BEA75EF8A2}" presName="iconBgRect" presStyleLbl="bgShp" presStyleIdx="1" presStyleCnt="2"/>
      <dgm:spPr/>
    </dgm:pt>
    <dgm:pt modelId="{3DD0A75D-0B00-4C92-93A2-86B754C70FCC}" type="pres">
      <dgm:prSet presAssocID="{A390B0B0-8FAD-4C60-89B9-C7BEA75EF8A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61F1BBF0-FC4C-47DC-8B95-593F276272D8}" type="pres">
      <dgm:prSet presAssocID="{A390B0B0-8FAD-4C60-89B9-C7BEA75EF8A2}" presName="spaceRect" presStyleCnt="0"/>
      <dgm:spPr/>
    </dgm:pt>
    <dgm:pt modelId="{B443F7EF-A8AF-440D-B1E3-F7200E276066}" type="pres">
      <dgm:prSet presAssocID="{A390B0B0-8FAD-4C60-89B9-C7BEA75EF8A2}" presName="textRect" presStyleLbl="revTx" presStyleIdx="1" presStyleCnt="2">
        <dgm:presLayoutVars>
          <dgm:chMax val="1"/>
          <dgm:chPref val="1"/>
        </dgm:presLayoutVars>
      </dgm:prSet>
      <dgm:spPr/>
    </dgm:pt>
  </dgm:ptLst>
  <dgm:cxnLst>
    <dgm:cxn modelId="{28F7D300-4B3A-47C5-B2D8-B8622742CAB7}" srcId="{FBF6E512-32CD-42D3-A450-2C016B7C8C33}" destId="{A390B0B0-8FAD-4C60-89B9-C7BEA75EF8A2}" srcOrd="1" destOrd="0" parTransId="{D95B110D-0A95-4C72-B08A-E8B8594DB553}" sibTransId="{D6B08E91-B374-45D1-9380-33E0F4623ED9}"/>
    <dgm:cxn modelId="{E7B8A63E-DC26-8745-8C79-66077E13D7D4}" type="presOf" srcId="{0BE7F90A-BC5D-420A-8ECD-634495113E05}" destId="{AC42F08E-839D-47AB-A42D-55FC65A1FA9B}" srcOrd="0" destOrd="0" presId="urn:microsoft.com/office/officeart/2018/5/layout/IconCircleLabelList"/>
    <dgm:cxn modelId="{0292618B-0D30-BF45-8FD4-C22510BACC55}" type="presOf" srcId="{FBF6E512-32CD-42D3-A450-2C016B7C8C33}" destId="{3A1E6D84-51A8-43CE-99FF-B4DD9D702D17}" srcOrd="0" destOrd="0" presId="urn:microsoft.com/office/officeart/2018/5/layout/IconCircleLabelList"/>
    <dgm:cxn modelId="{1623C5DA-9389-4B39-9842-6A30920DE0C6}" srcId="{FBF6E512-32CD-42D3-A450-2C016B7C8C33}" destId="{0BE7F90A-BC5D-420A-8ECD-634495113E05}" srcOrd="0" destOrd="0" parTransId="{3A7CCA4F-74B4-4EAA-9774-7518608E386D}" sibTransId="{6819DD88-D99F-4F55-B652-6E07F883A8D8}"/>
    <dgm:cxn modelId="{8559DFE0-C1F6-E84F-8047-BDEAC8A0DB85}" type="presOf" srcId="{A390B0B0-8FAD-4C60-89B9-C7BEA75EF8A2}" destId="{B443F7EF-A8AF-440D-B1E3-F7200E276066}" srcOrd="0" destOrd="0" presId="urn:microsoft.com/office/officeart/2018/5/layout/IconCircleLabelList"/>
    <dgm:cxn modelId="{130755E0-D252-BC40-B082-6F73C6083880}" type="presParOf" srcId="{3A1E6D84-51A8-43CE-99FF-B4DD9D702D17}" destId="{4328157A-1896-45AA-BFA8-C0BCD3415A5C}" srcOrd="0" destOrd="0" presId="urn:microsoft.com/office/officeart/2018/5/layout/IconCircleLabelList"/>
    <dgm:cxn modelId="{A9CE7AAC-3B83-B945-ADB8-4560A08B6623}" type="presParOf" srcId="{4328157A-1896-45AA-BFA8-C0BCD3415A5C}" destId="{23D6AD34-D36D-4295-ACD8-4FDC467AD6BA}" srcOrd="0" destOrd="0" presId="urn:microsoft.com/office/officeart/2018/5/layout/IconCircleLabelList"/>
    <dgm:cxn modelId="{42690F15-ECA5-7848-A68C-85FCB4DA56F0}" type="presParOf" srcId="{4328157A-1896-45AA-BFA8-C0BCD3415A5C}" destId="{8FEE6D81-0695-47D0-8266-FCCF59AEA679}" srcOrd="1" destOrd="0" presId="urn:microsoft.com/office/officeart/2018/5/layout/IconCircleLabelList"/>
    <dgm:cxn modelId="{4970A68E-C77C-D74D-A2B4-DAE26E316832}" type="presParOf" srcId="{4328157A-1896-45AA-BFA8-C0BCD3415A5C}" destId="{E837E3B9-B485-40FE-810D-E42C3739D759}" srcOrd="2" destOrd="0" presId="urn:microsoft.com/office/officeart/2018/5/layout/IconCircleLabelList"/>
    <dgm:cxn modelId="{D76D9D28-BB20-494C-B177-1006F3D597FD}" type="presParOf" srcId="{4328157A-1896-45AA-BFA8-C0BCD3415A5C}" destId="{AC42F08E-839D-47AB-A42D-55FC65A1FA9B}" srcOrd="3" destOrd="0" presId="urn:microsoft.com/office/officeart/2018/5/layout/IconCircleLabelList"/>
    <dgm:cxn modelId="{7036CE2F-40C1-5D45-8684-A527305BA156}" type="presParOf" srcId="{3A1E6D84-51A8-43CE-99FF-B4DD9D702D17}" destId="{A286C7B3-27A9-4213-AEB9-D6EAB595E805}" srcOrd="1" destOrd="0" presId="urn:microsoft.com/office/officeart/2018/5/layout/IconCircleLabelList"/>
    <dgm:cxn modelId="{CA17C786-D5E4-9B45-9EB9-D17EEDF55EF1}" type="presParOf" srcId="{3A1E6D84-51A8-43CE-99FF-B4DD9D702D17}" destId="{456A4151-5A00-4017-B629-660B1F9EA58B}" srcOrd="2" destOrd="0" presId="urn:microsoft.com/office/officeart/2018/5/layout/IconCircleLabelList"/>
    <dgm:cxn modelId="{B45EBE97-14C9-6E47-9457-26213DA8D097}" type="presParOf" srcId="{456A4151-5A00-4017-B629-660B1F9EA58B}" destId="{1348830D-063A-4424-AC72-3750D39372E7}" srcOrd="0" destOrd="0" presId="urn:microsoft.com/office/officeart/2018/5/layout/IconCircleLabelList"/>
    <dgm:cxn modelId="{98CB1CC0-984A-0845-B0CA-044B01D2D0C2}" type="presParOf" srcId="{456A4151-5A00-4017-B629-660B1F9EA58B}" destId="{3DD0A75D-0B00-4C92-93A2-86B754C70FCC}" srcOrd="1" destOrd="0" presId="urn:microsoft.com/office/officeart/2018/5/layout/IconCircleLabelList"/>
    <dgm:cxn modelId="{5EAAC653-3652-9A4F-834E-721591540A8A}" type="presParOf" srcId="{456A4151-5A00-4017-B629-660B1F9EA58B}" destId="{61F1BBF0-FC4C-47DC-8B95-593F276272D8}" srcOrd="2" destOrd="0" presId="urn:microsoft.com/office/officeart/2018/5/layout/IconCircleLabelList"/>
    <dgm:cxn modelId="{4CAB0B74-59CA-1348-9FA4-277B0EF901D7}" type="presParOf" srcId="{456A4151-5A00-4017-B629-660B1F9EA58B}" destId="{B443F7EF-A8AF-440D-B1E3-F7200E27606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5AEB1A-D036-488C-82DD-D8E08DED7362}"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32FFA13C-C2DE-4D54-AD9C-E0A63E8F2B8E}">
      <dgm:prSet/>
      <dgm:spPr/>
      <dgm:t>
        <a:bodyPr/>
        <a:lstStyle/>
        <a:p>
          <a:pPr>
            <a:defRPr cap="all"/>
          </a:pPr>
          <a:r>
            <a:rPr lang="en-US"/>
            <a:t>Same result for same input</a:t>
          </a:r>
        </a:p>
      </dgm:t>
    </dgm:pt>
    <dgm:pt modelId="{6A4E7148-BD1D-405A-A7F9-12251B3003A6}" type="parTrans" cxnId="{B10ECE01-129D-4EDA-A014-0AD073F79FE3}">
      <dgm:prSet/>
      <dgm:spPr/>
      <dgm:t>
        <a:bodyPr/>
        <a:lstStyle/>
        <a:p>
          <a:endParaRPr lang="en-US"/>
        </a:p>
      </dgm:t>
    </dgm:pt>
    <dgm:pt modelId="{1045088A-B40E-4ABB-8F3F-4AD49C62094C}" type="sibTrans" cxnId="{B10ECE01-129D-4EDA-A014-0AD073F79FE3}">
      <dgm:prSet/>
      <dgm:spPr/>
      <dgm:t>
        <a:bodyPr/>
        <a:lstStyle/>
        <a:p>
          <a:endParaRPr lang="en-US"/>
        </a:p>
      </dgm:t>
    </dgm:pt>
    <dgm:pt modelId="{729037AC-5E12-47CF-AB05-E7DB2BE83F24}">
      <dgm:prSet/>
      <dgm:spPr/>
      <dgm:t>
        <a:bodyPr/>
        <a:lstStyle/>
        <a:p>
          <a:pPr>
            <a:defRPr cap="all"/>
          </a:pPr>
          <a:r>
            <a:rPr lang="en-US" dirty="0"/>
            <a:t>Mathematically provable code</a:t>
          </a:r>
        </a:p>
      </dgm:t>
    </dgm:pt>
    <dgm:pt modelId="{812466E0-36CC-4000-8CD5-2DD63BAC1795}" type="parTrans" cxnId="{C84C384A-6344-426D-9CBD-D37F8DDE8145}">
      <dgm:prSet/>
      <dgm:spPr/>
      <dgm:t>
        <a:bodyPr/>
        <a:lstStyle/>
        <a:p>
          <a:endParaRPr lang="en-US"/>
        </a:p>
      </dgm:t>
    </dgm:pt>
    <dgm:pt modelId="{E5573153-432B-4124-BF2B-7972AEC3B01C}" type="sibTrans" cxnId="{C84C384A-6344-426D-9CBD-D37F8DDE8145}">
      <dgm:prSet/>
      <dgm:spPr/>
      <dgm:t>
        <a:bodyPr/>
        <a:lstStyle/>
        <a:p>
          <a:endParaRPr lang="en-US"/>
        </a:p>
      </dgm:t>
    </dgm:pt>
    <dgm:pt modelId="{23F563BD-C9E4-5A48-ADAB-600C10F7798A}">
      <dgm:prSet/>
      <dgm:spPr/>
      <dgm:t>
        <a:bodyPr/>
        <a:lstStyle/>
        <a:p>
          <a:pPr>
            <a:defRPr cap="all"/>
          </a:pPr>
          <a:r>
            <a:rPr lang="en-US" dirty="0"/>
            <a:t>Substitutability</a:t>
          </a:r>
        </a:p>
      </dgm:t>
    </dgm:pt>
    <dgm:pt modelId="{EEF41AD1-E034-DC4B-811A-519572CDF692}" type="parTrans" cxnId="{501388F2-FB61-DA40-B58E-DD26B622341A}">
      <dgm:prSet/>
      <dgm:spPr/>
      <dgm:t>
        <a:bodyPr/>
        <a:lstStyle/>
        <a:p>
          <a:endParaRPr lang="en-US"/>
        </a:p>
      </dgm:t>
    </dgm:pt>
    <dgm:pt modelId="{5077BDFF-8679-E042-86AC-0BB8ABAA7AB2}" type="sibTrans" cxnId="{501388F2-FB61-DA40-B58E-DD26B622341A}">
      <dgm:prSet/>
      <dgm:spPr/>
      <dgm:t>
        <a:bodyPr/>
        <a:lstStyle/>
        <a:p>
          <a:endParaRPr lang="en-US"/>
        </a:p>
      </dgm:t>
    </dgm:pt>
    <dgm:pt modelId="{AE6DA7C1-7A6C-B841-8CAD-EF841E81DA66}" type="pres">
      <dgm:prSet presAssocID="{185AEB1A-D036-488C-82DD-D8E08DED7362}" presName="Name0" presStyleCnt="0">
        <dgm:presLayoutVars>
          <dgm:dir/>
          <dgm:animLvl val="lvl"/>
          <dgm:resizeHandles val="exact"/>
        </dgm:presLayoutVars>
      </dgm:prSet>
      <dgm:spPr/>
    </dgm:pt>
    <dgm:pt modelId="{9BC742D9-F911-184B-B6ED-158FD06EF51F}" type="pres">
      <dgm:prSet presAssocID="{32FFA13C-C2DE-4D54-AD9C-E0A63E8F2B8E}" presName="parTxOnly" presStyleLbl="node1" presStyleIdx="0" presStyleCnt="3">
        <dgm:presLayoutVars>
          <dgm:chMax val="0"/>
          <dgm:chPref val="0"/>
          <dgm:bulletEnabled val="1"/>
        </dgm:presLayoutVars>
      </dgm:prSet>
      <dgm:spPr/>
    </dgm:pt>
    <dgm:pt modelId="{8FD38289-8504-BC47-B38A-8BC496E1273A}" type="pres">
      <dgm:prSet presAssocID="{1045088A-B40E-4ABB-8F3F-4AD49C62094C}" presName="parTxOnlySpace" presStyleCnt="0"/>
      <dgm:spPr/>
    </dgm:pt>
    <dgm:pt modelId="{B814FEF4-8C89-4748-A8B4-18C33209C7AD}" type="pres">
      <dgm:prSet presAssocID="{729037AC-5E12-47CF-AB05-E7DB2BE83F24}" presName="parTxOnly" presStyleLbl="node1" presStyleIdx="1" presStyleCnt="3">
        <dgm:presLayoutVars>
          <dgm:chMax val="0"/>
          <dgm:chPref val="0"/>
          <dgm:bulletEnabled val="1"/>
        </dgm:presLayoutVars>
      </dgm:prSet>
      <dgm:spPr/>
    </dgm:pt>
    <dgm:pt modelId="{B1F362CD-93BC-084B-82EB-87A4EB8914C2}" type="pres">
      <dgm:prSet presAssocID="{E5573153-432B-4124-BF2B-7972AEC3B01C}" presName="parTxOnlySpace" presStyleCnt="0"/>
      <dgm:spPr/>
    </dgm:pt>
    <dgm:pt modelId="{0CB0BC9A-3748-1248-B298-13B8A80093E5}" type="pres">
      <dgm:prSet presAssocID="{23F563BD-C9E4-5A48-ADAB-600C10F7798A}" presName="parTxOnly" presStyleLbl="node1" presStyleIdx="2" presStyleCnt="3">
        <dgm:presLayoutVars>
          <dgm:chMax val="0"/>
          <dgm:chPref val="0"/>
          <dgm:bulletEnabled val="1"/>
        </dgm:presLayoutVars>
      </dgm:prSet>
      <dgm:spPr/>
    </dgm:pt>
  </dgm:ptLst>
  <dgm:cxnLst>
    <dgm:cxn modelId="{B10ECE01-129D-4EDA-A014-0AD073F79FE3}" srcId="{185AEB1A-D036-488C-82DD-D8E08DED7362}" destId="{32FFA13C-C2DE-4D54-AD9C-E0A63E8F2B8E}" srcOrd="0" destOrd="0" parTransId="{6A4E7148-BD1D-405A-A7F9-12251B3003A6}" sibTransId="{1045088A-B40E-4ABB-8F3F-4AD49C62094C}"/>
    <dgm:cxn modelId="{8FED2B08-C0ED-9741-A72B-861FAB1080B1}" type="presOf" srcId="{729037AC-5E12-47CF-AB05-E7DB2BE83F24}" destId="{B814FEF4-8C89-4748-A8B4-18C33209C7AD}" srcOrd="0" destOrd="0" presId="urn:microsoft.com/office/officeart/2005/8/layout/chevron1"/>
    <dgm:cxn modelId="{C84C384A-6344-426D-9CBD-D37F8DDE8145}" srcId="{185AEB1A-D036-488C-82DD-D8E08DED7362}" destId="{729037AC-5E12-47CF-AB05-E7DB2BE83F24}" srcOrd="1" destOrd="0" parTransId="{812466E0-36CC-4000-8CD5-2DD63BAC1795}" sibTransId="{E5573153-432B-4124-BF2B-7972AEC3B01C}"/>
    <dgm:cxn modelId="{05732951-5A0B-0242-8187-8CAB4EBE21F2}" type="presOf" srcId="{185AEB1A-D036-488C-82DD-D8E08DED7362}" destId="{AE6DA7C1-7A6C-B841-8CAD-EF841E81DA66}" srcOrd="0" destOrd="0" presId="urn:microsoft.com/office/officeart/2005/8/layout/chevron1"/>
    <dgm:cxn modelId="{0CF2CFE8-7FEA-114D-9948-99E974DF29EF}" type="presOf" srcId="{23F563BD-C9E4-5A48-ADAB-600C10F7798A}" destId="{0CB0BC9A-3748-1248-B298-13B8A80093E5}" srcOrd="0" destOrd="0" presId="urn:microsoft.com/office/officeart/2005/8/layout/chevron1"/>
    <dgm:cxn modelId="{501388F2-FB61-DA40-B58E-DD26B622341A}" srcId="{185AEB1A-D036-488C-82DD-D8E08DED7362}" destId="{23F563BD-C9E4-5A48-ADAB-600C10F7798A}" srcOrd="2" destOrd="0" parTransId="{EEF41AD1-E034-DC4B-811A-519572CDF692}" sibTransId="{5077BDFF-8679-E042-86AC-0BB8ABAA7AB2}"/>
    <dgm:cxn modelId="{07E2BCF3-AEBF-DC4A-B8FA-66F9CD817F41}" type="presOf" srcId="{32FFA13C-C2DE-4D54-AD9C-E0A63E8F2B8E}" destId="{9BC742D9-F911-184B-B6ED-158FD06EF51F}" srcOrd="0" destOrd="0" presId="urn:microsoft.com/office/officeart/2005/8/layout/chevron1"/>
    <dgm:cxn modelId="{21ADDE4E-8DC0-3749-BA8C-EDFD356E07DF}" type="presParOf" srcId="{AE6DA7C1-7A6C-B841-8CAD-EF841E81DA66}" destId="{9BC742D9-F911-184B-B6ED-158FD06EF51F}" srcOrd="0" destOrd="0" presId="urn:microsoft.com/office/officeart/2005/8/layout/chevron1"/>
    <dgm:cxn modelId="{8437A940-CE03-A64F-B8A0-09B568709493}" type="presParOf" srcId="{AE6DA7C1-7A6C-B841-8CAD-EF841E81DA66}" destId="{8FD38289-8504-BC47-B38A-8BC496E1273A}" srcOrd="1" destOrd="0" presId="urn:microsoft.com/office/officeart/2005/8/layout/chevron1"/>
    <dgm:cxn modelId="{01EE5B24-1DFA-A347-9D0B-3995DF7E47A2}" type="presParOf" srcId="{AE6DA7C1-7A6C-B841-8CAD-EF841E81DA66}" destId="{B814FEF4-8C89-4748-A8B4-18C33209C7AD}" srcOrd="2" destOrd="0" presId="urn:microsoft.com/office/officeart/2005/8/layout/chevron1"/>
    <dgm:cxn modelId="{776B248A-DA3D-C24B-ACCD-8EF8F268B37A}" type="presParOf" srcId="{AE6DA7C1-7A6C-B841-8CAD-EF841E81DA66}" destId="{B1F362CD-93BC-084B-82EB-87A4EB8914C2}" srcOrd="3" destOrd="0" presId="urn:microsoft.com/office/officeart/2005/8/layout/chevron1"/>
    <dgm:cxn modelId="{2A4EE8EE-85F5-AB4D-9E97-5F6D900295D6}" type="presParOf" srcId="{AE6DA7C1-7A6C-B841-8CAD-EF841E81DA66}" destId="{0CB0BC9A-3748-1248-B298-13B8A80093E5}"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9905A-DBCC-4290-BA05-7FEC781B7324}">
      <dsp:nvSpPr>
        <dsp:cNvPr id="0" name=""/>
        <dsp:cNvSpPr/>
      </dsp:nvSpPr>
      <dsp:spPr>
        <a:xfrm>
          <a:off x="0" y="382"/>
          <a:ext cx="10119359" cy="894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84CA6-195B-441E-9C81-7CB76A31EE9F}">
      <dsp:nvSpPr>
        <dsp:cNvPr id="0" name=""/>
        <dsp:cNvSpPr/>
      </dsp:nvSpPr>
      <dsp:spPr>
        <a:xfrm>
          <a:off x="270573" y="201635"/>
          <a:ext cx="491951" cy="49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51083B-F663-4826-856F-F08D9EC607AC}">
      <dsp:nvSpPr>
        <dsp:cNvPr id="0" name=""/>
        <dsp:cNvSpPr/>
      </dsp:nvSpPr>
      <dsp:spPr>
        <a:xfrm>
          <a:off x="1033097" y="382"/>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100000"/>
            </a:lnSpc>
            <a:spcBef>
              <a:spcPct val="0"/>
            </a:spcBef>
            <a:spcAft>
              <a:spcPct val="35000"/>
            </a:spcAft>
            <a:buNone/>
          </a:pPr>
          <a:r>
            <a:rPr lang="en-US" sz="2500" kern="1200"/>
            <a:t>Introduction to Functional Programming</a:t>
          </a:r>
        </a:p>
      </dsp:txBody>
      <dsp:txXfrm>
        <a:off x="1033097" y="382"/>
        <a:ext cx="9086262" cy="894457"/>
      </dsp:txXfrm>
    </dsp:sp>
    <dsp:sp modelId="{8FABC1F0-7E87-48FC-AFA5-CA037FB07201}">
      <dsp:nvSpPr>
        <dsp:cNvPr id="0" name=""/>
        <dsp:cNvSpPr/>
      </dsp:nvSpPr>
      <dsp:spPr>
        <a:xfrm>
          <a:off x="0" y="1118453"/>
          <a:ext cx="10119359" cy="894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A58F4-9E52-45BD-B57C-6010F490E281}">
      <dsp:nvSpPr>
        <dsp:cNvPr id="0" name=""/>
        <dsp:cNvSpPr/>
      </dsp:nvSpPr>
      <dsp:spPr>
        <a:xfrm>
          <a:off x="270573" y="1319706"/>
          <a:ext cx="491951" cy="49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52765B-DB50-41D4-B6BF-E56343DE5F7F}">
      <dsp:nvSpPr>
        <dsp:cNvPr id="0" name=""/>
        <dsp:cNvSpPr/>
      </dsp:nvSpPr>
      <dsp:spPr>
        <a:xfrm>
          <a:off x="1033097" y="1118453"/>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100000"/>
            </a:lnSpc>
            <a:spcBef>
              <a:spcPct val="0"/>
            </a:spcBef>
            <a:spcAft>
              <a:spcPct val="35000"/>
            </a:spcAft>
            <a:buNone/>
          </a:pPr>
          <a:r>
            <a:rPr lang="en-US" sz="2500" kern="1200"/>
            <a:t>Understand key concepts</a:t>
          </a:r>
        </a:p>
      </dsp:txBody>
      <dsp:txXfrm>
        <a:off x="1033097" y="1118453"/>
        <a:ext cx="9086262" cy="894457"/>
      </dsp:txXfrm>
    </dsp:sp>
    <dsp:sp modelId="{35329E13-A73D-46E8-8507-F95569D8DBE4}">
      <dsp:nvSpPr>
        <dsp:cNvPr id="0" name=""/>
        <dsp:cNvSpPr/>
      </dsp:nvSpPr>
      <dsp:spPr>
        <a:xfrm>
          <a:off x="0" y="2236524"/>
          <a:ext cx="10119359" cy="894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766D2-65EE-45D4-A8C1-5706922A4C17}">
      <dsp:nvSpPr>
        <dsp:cNvPr id="0" name=""/>
        <dsp:cNvSpPr/>
      </dsp:nvSpPr>
      <dsp:spPr>
        <a:xfrm>
          <a:off x="270573" y="2437777"/>
          <a:ext cx="491951" cy="49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91D19A-B53A-4CAB-BD00-A0DAD0654203}">
      <dsp:nvSpPr>
        <dsp:cNvPr id="0" name=""/>
        <dsp:cNvSpPr/>
      </dsp:nvSpPr>
      <dsp:spPr>
        <a:xfrm>
          <a:off x="1033097" y="2236524"/>
          <a:ext cx="9086262" cy="894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63" tIns="94663" rIns="94663" bIns="94663" numCol="1" spcCol="1270" anchor="ctr" anchorCtr="0">
          <a:noAutofit/>
        </a:bodyPr>
        <a:lstStyle/>
        <a:p>
          <a:pPr marL="0" lvl="0" indent="0" algn="l" defTabSz="1111250">
            <a:lnSpc>
              <a:spcPct val="100000"/>
            </a:lnSpc>
            <a:spcBef>
              <a:spcPct val="0"/>
            </a:spcBef>
            <a:spcAft>
              <a:spcPct val="35000"/>
            </a:spcAft>
            <a:buNone/>
          </a:pPr>
          <a:r>
            <a:rPr lang="en-US" sz="2500" kern="1200"/>
            <a:t>Get you to think Functionally </a:t>
          </a:r>
        </a:p>
      </dsp:txBody>
      <dsp:txXfrm>
        <a:off x="1033097" y="2236524"/>
        <a:ext cx="9086262" cy="8944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F2F67-296A-426A-AD4D-3588FD9283A3}">
      <dsp:nvSpPr>
        <dsp:cNvPr id="0" name=""/>
        <dsp:cNvSpPr/>
      </dsp:nvSpPr>
      <dsp:spPr>
        <a:xfrm>
          <a:off x="1083792" y="390377"/>
          <a:ext cx="1277963" cy="1277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84FCE1-B00B-4F4E-8FDF-E5BDE956DD5D}">
      <dsp:nvSpPr>
        <dsp:cNvPr id="0" name=""/>
        <dsp:cNvSpPr/>
      </dsp:nvSpPr>
      <dsp:spPr>
        <a:xfrm>
          <a:off x="302814" y="2020986"/>
          <a:ext cx="28399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Avoid side effect</a:t>
          </a:r>
        </a:p>
      </dsp:txBody>
      <dsp:txXfrm>
        <a:off x="302814" y="2020986"/>
        <a:ext cx="2839919" cy="720000"/>
      </dsp:txXfrm>
    </dsp:sp>
    <dsp:sp modelId="{6021B8EA-E18F-4043-8402-990F1CF741E4}">
      <dsp:nvSpPr>
        <dsp:cNvPr id="0" name=""/>
        <dsp:cNvSpPr/>
      </dsp:nvSpPr>
      <dsp:spPr>
        <a:xfrm>
          <a:off x="4420698" y="390377"/>
          <a:ext cx="1277963" cy="1277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B58D18-DDA8-419D-A098-F28EE0EE5CA4}">
      <dsp:nvSpPr>
        <dsp:cNvPr id="0" name=""/>
        <dsp:cNvSpPr/>
      </dsp:nvSpPr>
      <dsp:spPr>
        <a:xfrm>
          <a:off x="3639720" y="2020986"/>
          <a:ext cx="28399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Spread operator</a:t>
          </a:r>
        </a:p>
      </dsp:txBody>
      <dsp:txXfrm>
        <a:off x="3639720" y="2020986"/>
        <a:ext cx="2839919" cy="720000"/>
      </dsp:txXfrm>
    </dsp:sp>
    <dsp:sp modelId="{497EFD94-60E5-45ED-8C86-F65A30F20C2D}">
      <dsp:nvSpPr>
        <dsp:cNvPr id="0" name=""/>
        <dsp:cNvSpPr/>
      </dsp:nvSpPr>
      <dsp:spPr>
        <a:xfrm>
          <a:off x="7757604" y="390377"/>
          <a:ext cx="1277963" cy="12779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EB522E-168E-42A4-991E-DB76EEBCE56D}">
      <dsp:nvSpPr>
        <dsp:cNvPr id="0" name=""/>
        <dsp:cNvSpPr/>
      </dsp:nvSpPr>
      <dsp:spPr>
        <a:xfrm>
          <a:off x="6976626" y="2020986"/>
          <a:ext cx="28399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Libraries</a:t>
          </a:r>
        </a:p>
      </dsp:txBody>
      <dsp:txXfrm>
        <a:off x="6976626" y="2020986"/>
        <a:ext cx="2839919"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366EF-B880-7748-9A36-F65111323650}">
      <dsp:nvSpPr>
        <dsp:cNvPr id="0" name=""/>
        <dsp:cNvSpPr/>
      </dsp:nvSpPr>
      <dsp:spPr>
        <a:xfrm>
          <a:off x="1235" y="441583"/>
          <a:ext cx="4496395" cy="22481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a:t>RamdaJS</a:t>
          </a:r>
        </a:p>
      </dsp:txBody>
      <dsp:txXfrm>
        <a:off x="67082" y="507430"/>
        <a:ext cx="4364701" cy="2116503"/>
      </dsp:txXfrm>
    </dsp:sp>
    <dsp:sp modelId="{AC2F17FB-D329-6D43-AEE3-F99FBFEA8B6F}">
      <dsp:nvSpPr>
        <dsp:cNvPr id="0" name=""/>
        <dsp:cNvSpPr/>
      </dsp:nvSpPr>
      <dsp:spPr>
        <a:xfrm>
          <a:off x="5621729" y="441583"/>
          <a:ext cx="4496395" cy="224819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a:t>Sanctuary</a:t>
          </a:r>
        </a:p>
      </dsp:txBody>
      <dsp:txXfrm>
        <a:off x="5687576" y="507430"/>
        <a:ext cx="4364701" cy="2116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B3FB7-42FE-4A89-B348-FAB711B7D89B}">
      <dsp:nvSpPr>
        <dsp:cNvPr id="0" name=""/>
        <dsp:cNvSpPr/>
      </dsp:nvSpPr>
      <dsp:spPr>
        <a:xfrm>
          <a:off x="2398914" y="13181"/>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D5D35-7333-469D-82AF-F145131FBC50}">
      <dsp:nvSpPr>
        <dsp:cNvPr id="0" name=""/>
        <dsp:cNvSpPr/>
      </dsp:nvSpPr>
      <dsp:spPr>
        <a:xfrm>
          <a:off x="2786476"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183B85-C9E3-4232-A250-6FF333FE68F3}">
      <dsp:nvSpPr>
        <dsp:cNvPr id="0" name=""/>
        <dsp:cNvSpPr/>
      </dsp:nvSpPr>
      <dsp:spPr>
        <a:xfrm>
          <a:off x="1817570"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kern="1200"/>
            <a:t>Supports OOP</a:t>
          </a:r>
        </a:p>
      </dsp:txBody>
      <dsp:txXfrm>
        <a:off x="1817570" y="2398182"/>
        <a:ext cx="2981250" cy="720000"/>
      </dsp:txXfrm>
    </dsp:sp>
    <dsp:sp modelId="{D428C072-798D-478E-ACBB-C9930ECC6471}">
      <dsp:nvSpPr>
        <dsp:cNvPr id="0" name=""/>
        <dsp:cNvSpPr/>
      </dsp:nvSpPr>
      <dsp:spPr>
        <a:xfrm>
          <a:off x="5901883" y="13181"/>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D02D9-75EE-4B9E-B2E6-7257700D01C4}">
      <dsp:nvSpPr>
        <dsp:cNvPr id="0" name=""/>
        <dsp:cNvSpPr/>
      </dsp:nvSpPr>
      <dsp:spPr>
        <a:xfrm>
          <a:off x="6289445"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DF6FE0-1A09-4E59-8AA7-CA1E688CCF76}">
      <dsp:nvSpPr>
        <dsp:cNvPr id="0" name=""/>
        <dsp:cNvSpPr/>
      </dsp:nvSpPr>
      <dsp:spPr>
        <a:xfrm>
          <a:off x="5320539"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kern="1200"/>
            <a:t>FP model</a:t>
          </a:r>
        </a:p>
      </dsp:txBody>
      <dsp:txXfrm>
        <a:off x="5320539" y="2398182"/>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FA78B-4065-7141-A14E-33DC5D873068}">
      <dsp:nvSpPr>
        <dsp:cNvPr id="0" name=""/>
        <dsp:cNvSpPr/>
      </dsp:nvSpPr>
      <dsp:spPr>
        <a:xfrm>
          <a:off x="0" y="616992"/>
          <a:ext cx="3162299" cy="18973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100000"/>
            </a:lnSpc>
            <a:spcBef>
              <a:spcPct val="0"/>
            </a:spcBef>
            <a:spcAft>
              <a:spcPct val="35000"/>
            </a:spcAft>
            <a:buNone/>
          </a:pPr>
          <a:r>
            <a:rPr lang="en-US" sz="3500" kern="1200" dirty="0"/>
            <a:t>Functions as first-class citizen</a:t>
          </a:r>
        </a:p>
      </dsp:txBody>
      <dsp:txXfrm>
        <a:off x="0" y="616992"/>
        <a:ext cx="3162299" cy="1897380"/>
      </dsp:txXfrm>
    </dsp:sp>
    <dsp:sp modelId="{F1DEB34D-DB63-E94D-A796-93A2DE0AEEF7}">
      <dsp:nvSpPr>
        <dsp:cNvPr id="0" name=""/>
        <dsp:cNvSpPr/>
      </dsp:nvSpPr>
      <dsp:spPr>
        <a:xfrm>
          <a:off x="3478530" y="616992"/>
          <a:ext cx="3162299" cy="18973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100000"/>
            </a:lnSpc>
            <a:spcBef>
              <a:spcPct val="0"/>
            </a:spcBef>
            <a:spcAft>
              <a:spcPct val="35000"/>
            </a:spcAft>
            <a:buNone/>
          </a:pPr>
          <a:r>
            <a:rPr lang="en-US" sz="3500" kern="1200" dirty="0"/>
            <a:t>Higher order function</a:t>
          </a:r>
        </a:p>
      </dsp:txBody>
      <dsp:txXfrm>
        <a:off x="3478530" y="616992"/>
        <a:ext cx="3162299" cy="1897380"/>
      </dsp:txXfrm>
    </dsp:sp>
    <dsp:sp modelId="{631F3FEC-9CEA-7840-97CE-42B2FC6C3D4D}">
      <dsp:nvSpPr>
        <dsp:cNvPr id="0" name=""/>
        <dsp:cNvSpPr/>
      </dsp:nvSpPr>
      <dsp:spPr>
        <a:xfrm>
          <a:off x="6957059" y="616992"/>
          <a:ext cx="3162299" cy="18973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100000"/>
            </a:lnSpc>
            <a:spcBef>
              <a:spcPct val="0"/>
            </a:spcBef>
            <a:spcAft>
              <a:spcPct val="35000"/>
            </a:spcAft>
            <a:buNone/>
          </a:pPr>
          <a:r>
            <a:rPr lang="en-US" sz="3500" kern="1200"/>
            <a:t>Closure</a:t>
          </a:r>
          <a:endParaRPr lang="en-US" sz="3500" kern="1200" dirty="0"/>
        </a:p>
      </dsp:txBody>
      <dsp:txXfrm>
        <a:off x="6957059" y="616992"/>
        <a:ext cx="3162299" cy="1897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A9A29-A10F-4FFC-BD96-F03D79B69214}">
      <dsp:nvSpPr>
        <dsp:cNvPr id="0" name=""/>
        <dsp:cNvSpPr/>
      </dsp:nvSpPr>
      <dsp:spPr>
        <a:xfrm>
          <a:off x="2398914" y="13181"/>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A50328-1CBC-4878-BF0B-19852705246E}">
      <dsp:nvSpPr>
        <dsp:cNvPr id="0" name=""/>
        <dsp:cNvSpPr/>
      </dsp:nvSpPr>
      <dsp:spPr>
        <a:xfrm>
          <a:off x="2786476"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422537-6659-4888-9202-16E3370F50B1}">
      <dsp:nvSpPr>
        <dsp:cNvPr id="0" name=""/>
        <dsp:cNvSpPr/>
      </dsp:nvSpPr>
      <dsp:spPr>
        <a:xfrm>
          <a:off x="1817570"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Lazy Evaluation</a:t>
          </a:r>
        </a:p>
      </dsp:txBody>
      <dsp:txXfrm>
        <a:off x="1817570" y="2398182"/>
        <a:ext cx="2981250" cy="720000"/>
      </dsp:txXfrm>
    </dsp:sp>
    <dsp:sp modelId="{5F6F3BDB-A4BB-48F0-BFD2-B8BEEBA5C117}">
      <dsp:nvSpPr>
        <dsp:cNvPr id="0" name=""/>
        <dsp:cNvSpPr/>
      </dsp:nvSpPr>
      <dsp:spPr>
        <a:xfrm>
          <a:off x="5901883" y="13181"/>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3959A-D4A0-47C3-978D-8F4BB191766A}">
      <dsp:nvSpPr>
        <dsp:cNvPr id="0" name=""/>
        <dsp:cNvSpPr/>
      </dsp:nvSpPr>
      <dsp:spPr>
        <a:xfrm>
          <a:off x="6289445"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0864FB-2335-4737-B2D6-F33CBABB8CB7}">
      <dsp:nvSpPr>
        <dsp:cNvPr id="0" name=""/>
        <dsp:cNvSpPr/>
      </dsp:nvSpPr>
      <dsp:spPr>
        <a:xfrm>
          <a:off x="5320539"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No Built in immutable data</a:t>
          </a:r>
        </a:p>
      </dsp:txBody>
      <dsp:txXfrm>
        <a:off x="5320539" y="2398182"/>
        <a:ext cx="2981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0E5DA-19A4-4B0A-B382-47691906F331}">
      <dsp:nvSpPr>
        <dsp:cNvPr id="0" name=""/>
        <dsp:cNvSpPr/>
      </dsp:nvSpPr>
      <dsp:spPr>
        <a:xfrm>
          <a:off x="408192" y="949882"/>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0BC8F-4EA3-4373-8116-206B761D5CB0}">
      <dsp:nvSpPr>
        <dsp:cNvPr id="0" name=""/>
        <dsp:cNvSpPr/>
      </dsp:nvSpPr>
      <dsp:spPr>
        <a:xfrm>
          <a:off x="666828" y="1208518"/>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7C433-59D3-4F2A-9C55-0DE0CC77A5DC}">
      <dsp:nvSpPr>
        <dsp:cNvPr id="0" name=""/>
        <dsp:cNvSpPr/>
      </dsp:nvSpPr>
      <dsp:spPr>
        <a:xfrm>
          <a:off x="1903706" y="949882"/>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Not a new tool or an API</a:t>
          </a:r>
        </a:p>
      </dsp:txBody>
      <dsp:txXfrm>
        <a:off x="1903706" y="949882"/>
        <a:ext cx="2903056" cy="1231599"/>
      </dsp:txXfrm>
    </dsp:sp>
    <dsp:sp modelId="{8714959E-B64F-4D3B-8106-1D8CDE5DC419}">
      <dsp:nvSpPr>
        <dsp:cNvPr id="0" name=""/>
        <dsp:cNvSpPr/>
      </dsp:nvSpPr>
      <dsp:spPr>
        <a:xfrm>
          <a:off x="5312597" y="949882"/>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41078-203D-489A-91EA-8078724A1FF9}">
      <dsp:nvSpPr>
        <dsp:cNvPr id="0" name=""/>
        <dsp:cNvSpPr/>
      </dsp:nvSpPr>
      <dsp:spPr>
        <a:xfrm>
          <a:off x="5571233" y="1208518"/>
          <a:ext cx="714327" cy="71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215CCD-AF86-4E8D-B71A-767890D11476}">
      <dsp:nvSpPr>
        <dsp:cNvPr id="0" name=""/>
        <dsp:cNvSpPr/>
      </dsp:nvSpPr>
      <dsp:spPr>
        <a:xfrm>
          <a:off x="6808111" y="949882"/>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A way to think about how code should be structured to make data flow much more obvious and help your reader follow your thinking</a:t>
          </a:r>
        </a:p>
      </dsp:txBody>
      <dsp:txXfrm>
        <a:off x="6808111" y="949882"/>
        <a:ext cx="2903056" cy="1231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7ABB4-1D8F-8E49-AF0B-8C835EB09A28}">
      <dsp:nvSpPr>
        <dsp:cNvPr id="0" name=""/>
        <dsp:cNvSpPr/>
      </dsp:nvSpPr>
      <dsp:spPr>
        <a:xfrm>
          <a:off x="262127" y="0"/>
          <a:ext cx="4313111" cy="431311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EC83F6-C8DE-434F-AC83-47F4CBDF964F}">
      <dsp:nvSpPr>
        <dsp:cNvPr id="0" name=""/>
        <dsp:cNvSpPr/>
      </dsp:nvSpPr>
      <dsp:spPr>
        <a:xfrm>
          <a:off x="671873" y="409745"/>
          <a:ext cx="1682113" cy="168211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Declarative Programming</a:t>
          </a:r>
        </a:p>
      </dsp:txBody>
      <dsp:txXfrm>
        <a:off x="753987" y="491859"/>
        <a:ext cx="1517885" cy="1517885"/>
      </dsp:txXfrm>
    </dsp:sp>
    <dsp:sp modelId="{DE45CB14-2862-CD4A-B061-02E8E252695E}">
      <dsp:nvSpPr>
        <dsp:cNvPr id="0" name=""/>
        <dsp:cNvSpPr/>
      </dsp:nvSpPr>
      <dsp:spPr>
        <a:xfrm>
          <a:off x="2483380" y="409745"/>
          <a:ext cx="1682113" cy="168211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Pure functions</a:t>
          </a:r>
        </a:p>
      </dsp:txBody>
      <dsp:txXfrm>
        <a:off x="2565494" y="491859"/>
        <a:ext cx="1517885" cy="1517885"/>
      </dsp:txXfrm>
    </dsp:sp>
    <dsp:sp modelId="{FD4F40E0-AD2A-104A-9A7B-51EDB207FFED}">
      <dsp:nvSpPr>
        <dsp:cNvPr id="0" name=""/>
        <dsp:cNvSpPr/>
      </dsp:nvSpPr>
      <dsp:spPr>
        <a:xfrm>
          <a:off x="671873" y="2221252"/>
          <a:ext cx="1682113" cy="168211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Referential Transparency</a:t>
          </a:r>
        </a:p>
      </dsp:txBody>
      <dsp:txXfrm>
        <a:off x="753987" y="2303366"/>
        <a:ext cx="1517885" cy="1517885"/>
      </dsp:txXfrm>
    </dsp:sp>
    <dsp:sp modelId="{3E035858-BC0B-0644-BDAF-257BC737B699}">
      <dsp:nvSpPr>
        <dsp:cNvPr id="0" name=""/>
        <dsp:cNvSpPr/>
      </dsp:nvSpPr>
      <dsp:spPr>
        <a:xfrm>
          <a:off x="2483380" y="2221252"/>
          <a:ext cx="1682113" cy="168211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Immutability</a:t>
          </a:r>
        </a:p>
      </dsp:txBody>
      <dsp:txXfrm>
        <a:off x="2565494" y="2303366"/>
        <a:ext cx="1517885" cy="15178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E68CF-B396-48FC-8E4E-D86D134A9802}">
      <dsp:nvSpPr>
        <dsp:cNvPr id="0" name=""/>
        <dsp:cNvSpPr/>
      </dsp:nvSpPr>
      <dsp:spPr>
        <a:xfrm>
          <a:off x="2398914"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019F1-1AB8-4E56-A067-43366421277D}">
      <dsp:nvSpPr>
        <dsp:cNvPr id="0" name=""/>
        <dsp:cNvSpPr/>
      </dsp:nvSpPr>
      <dsp:spPr>
        <a:xfrm>
          <a:off x="2786476"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53B8D7-A389-416F-86B3-70BEA566E4A5}">
      <dsp:nvSpPr>
        <dsp:cNvPr id="0" name=""/>
        <dsp:cNvSpPr/>
      </dsp:nvSpPr>
      <dsp:spPr>
        <a:xfrm>
          <a:off x="1817570"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Declarative: ask what you want</a:t>
          </a:r>
        </a:p>
      </dsp:txBody>
      <dsp:txXfrm>
        <a:off x="1817570" y="2398182"/>
        <a:ext cx="2981250" cy="720000"/>
      </dsp:txXfrm>
    </dsp:sp>
    <dsp:sp modelId="{1219B33F-1A00-4762-90FA-6B50CBE9ABBF}">
      <dsp:nvSpPr>
        <dsp:cNvPr id="0" name=""/>
        <dsp:cNvSpPr/>
      </dsp:nvSpPr>
      <dsp:spPr>
        <a:xfrm>
          <a:off x="5901883" y="13181"/>
          <a:ext cx="1818562" cy="18185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53A0D-4ACA-47B9-AA4E-C017C7D40C12}">
      <dsp:nvSpPr>
        <dsp:cNvPr id="0" name=""/>
        <dsp:cNvSpPr/>
      </dsp:nvSpPr>
      <dsp:spPr>
        <a:xfrm>
          <a:off x="6289445"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B95519-17B6-4322-8CF8-AB302DCCF94D}">
      <dsp:nvSpPr>
        <dsp:cNvPr id="0" name=""/>
        <dsp:cNvSpPr/>
      </dsp:nvSpPr>
      <dsp:spPr>
        <a:xfrm>
          <a:off x="5320539"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Imperative: specify how it’s done</a:t>
          </a:r>
        </a:p>
      </dsp:txBody>
      <dsp:txXfrm>
        <a:off x="5320539" y="2398182"/>
        <a:ext cx="2981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6AD34-D36D-4295-ACD8-4FDC467AD6BA}">
      <dsp:nvSpPr>
        <dsp:cNvPr id="0" name=""/>
        <dsp:cNvSpPr/>
      </dsp:nvSpPr>
      <dsp:spPr>
        <a:xfrm>
          <a:off x="2398914" y="13181"/>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E6D81-0695-47D0-8266-FCCF59AEA679}">
      <dsp:nvSpPr>
        <dsp:cNvPr id="0" name=""/>
        <dsp:cNvSpPr/>
      </dsp:nvSpPr>
      <dsp:spPr>
        <a:xfrm>
          <a:off x="2786476"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2F08E-839D-47AB-A42D-55FC65A1FA9B}">
      <dsp:nvSpPr>
        <dsp:cNvPr id="0" name=""/>
        <dsp:cNvSpPr/>
      </dsp:nvSpPr>
      <dsp:spPr>
        <a:xfrm>
          <a:off x="1817570"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Use input params only</a:t>
          </a:r>
        </a:p>
      </dsp:txBody>
      <dsp:txXfrm>
        <a:off x="1817570" y="2398182"/>
        <a:ext cx="2981250" cy="720000"/>
      </dsp:txXfrm>
    </dsp:sp>
    <dsp:sp modelId="{1348830D-063A-4424-AC72-3750D39372E7}">
      <dsp:nvSpPr>
        <dsp:cNvPr id="0" name=""/>
        <dsp:cNvSpPr/>
      </dsp:nvSpPr>
      <dsp:spPr>
        <a:xfrm>
          <a:off x="5901883" y="13181"/>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0A75D-0B00-4C92-93A2-86B754C70FCC}">
      <dsp:nvSpPr>
        <dsp:cNvPr id="0" name=""/>
        <dsp:cNvSpPr/>
      </dsp:nvSpPr>
      <dsp:spPr>
        <a:xfrm>
          <a:off x="6289445"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3F7EF-A8AF-440D-B1E3-F7200E276066}">
      <dsp:nvSpPr>
        <dsp:cNvPr id="0" name=""/>
        <dsp:cNvSpPr/>
      </dsp:nvSpPr>
      <dsp:spPr>
        <a:xfrm>
          <a:off x="5320539"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No side effect</a:t>
          </a:r>
        </a:p>
      </dsp:txBody>
      <dsp:txXfrm>
        <a:off x="5320539" y="2398182"/>
        <a:ext cx="2981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742D9-F911-184B-B6ED-158FD06EF51F}">
      <dsp:nvSpPr>
        <dsp:cNvPr id="0" name=""/>
        <dsp:cNvSpPr/>
      </dsp:nvSpPr>
      <dsp:spPr>
        <a:xfrm>
          <a:off x="2985" y="1081473"/>
          <a:ext cx="3637243" cy="1454897"/>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defRPr cap="all"/>
          </a:pPr>
          <a:r>
            <a:rPr lang="en-US" sz="2100" kern="1200"/>
            <a:t>Same result for same input</a:t>
          </a:r>
        </a:p>
      </dsp:txBody>
      <dsp:txXfrm>
        <a:off x="730434" y="1081473"/>
        <a:ext cx="2182346" cy="1454897"/>
      </dsp:txXfrm>
    </dsp:sp>
    <dsp:sp modelId="{B814FEF4-8C89-4748-A8B4-18C33209C7AD}">
      <dsp:nvSpPr>
        <dsp:cNvPr id="0" name=""/>
        <dsp:cNvSpPr/>
      </dsp:nvSpPr>
      <dsp:spPr>
        <a:xfrm>
          <a:off x="3276504" y="1081473"/>
          <a:ext cx="3637243" cy="1454897"/>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Mathematically provable code</a:t>
          </a:r>
        </a:p>
      </dsp:txBody>
      <dsp:txXfrm>
        <a:off x="4003953" y="1081473"/>
        <a:ext cx="2182346" cy="1454897"/>
      </dsp:txXfrm>
    </dsp:sp>
    <dsp:sp modelId="{0CB0BC9A-3748-1248-B298-13B8A80093E5}">
      <dsp:nvSpPr>
        <dsp:cNvPr id="0" name=""/>
        <dsp:cNvSpPr/>
      </dsp:nvSpPr>
      <dsp:spPr>
        <a:xfrm>
          <a:off x="6550023" y="1081473"/>
          <a:ext cx="3637243" cy="1454897"/>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Substitutability</a:t>
          </a:r>
        </a:p>
      </dsp:txBody>
      <dsp:txXfrm>
        <a:off x="7277472" y="1081473"/>
        <a:ext cx="2182346" cy="14548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5061A-0870-6441-B25E-1A79F39EF0F7}" type="datetimeFigureOut">
              <a:rPr lang="en-US" smtClean="0"/>
              <a:t>9/16/19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0BFA1-41DA-AB4D-9A61-D60B6F295568}" type="slidenum">
              <a:rPr lang="en-US" smtClean="0"/>
              <a:t>‹#›</a:t>
            </a:fld>
            <a:endParaRPr lang="en-US"/>
          </a:p>
        </p:txBody>
      </p:sp>
    </p:spTree>
    <p:extLst>
      <p:ext uri="{BB962C8B-B14F-4D97-AF65-F5344CB8AC3E}">
        <p14:creationId xmlns:p14="http://schemas.microsoft.com/office/powerpoint/2010/main" val="167777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nfluence.atlassian.com/clover/about-code-coverage-71599496.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1</a:t>
            </a:fld>
            <a:endParaRPr lang="en-US"/>
          </a:p>
        </p:txBody>
      </p:sp>
    </p:spTree>
    <p:extLst>
      <p:ext uri="{BB962C8B-B14F-4D97-AF65-F5344CB8AC3E}">
        <p14:creationId xmlns:p14="http://schemas.microsoft.com/office/powerpoint/2010/main" val="1181498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Looping over an array using foreach is imperative while using methods such as </a:t>
            </a:r>
            <a:r>
              <a:rPr lang="en-US" dirty="0" err="1"/>
              <a:t>forEach</a:t>
            </a:r>
            <a:r>
              <a:rPr lang="en-US" dirty="0"/>
              <a:t> is more declarative</a:t>
            </a:r>
          </a:p>
          <a:p>
            <a:endParaRPr lang="en-US" dirty="0"/>
          </a:p>
          <a:p>
            <a:pPr marL="171450" indent="-171450">
              <a:buFontTx/>
              <a:buChar char="-"/>
            </a:pPr>
            <a:r>
              <a:rPr lang="en-US" dirty="0"/>
              <a:t>Best example in JavaScript is object </a:t>
            </a:r>
            <a:r>
              <a:rPr lang="en-US" dirty="0" err="1"/>
              <a:t>destructuring</a:t>
            </a:r>
            <a:r>
              <a:rPr lang="en-US" dirty="0"/>
              <a:t>; All you do is tell what properties you want to read rather then specifying how to read</a:t>
            </a:r>
          </a:p>
          <a:p>
            <a:pPr marL="171450" indent="-171450">
              <a:buFontTx/>
              <a:buChar char="-"/>
            </a:pPr>
            <a:r>
              <a:rPr lang="en-US" dirty="0"/>
              <a:t>SQL is another example of declarative programming</a:t>
            </a:r>
          </a:p>
          <a:p>
            <a:pPr marL="171450" indent="-171450">
              <a:buFontTx/>
              <a:buChar char="-"/>
            </a:pPr>
            <a:endParaRPr lang="en-US" dirty="0"/>
          </a:p>
          <a:p>
            <a:pPr marL="171450" indent="-171450">
              <a:buFontTx/>
              <a:buChar char="-"/>
            </a:pPr>
            <a:r>
              <a:rPr lang="en-US" dirty="0"/>
              <a:t>But under the hood to support declarative nature, imperative code are working harder. </a:t>
            </a:r>
          </a:p>
          <a:p>
            <a:pPr marL="171450" indent="-171450">
              <a:buFontTx/>
              <a:buChar char="-"/>
            </a:pPr>
            <a:r>
              <a:rPr lang="en-US" dirty="0"/>
              <a:t>When you have declarative flow of code you will simply start to read your code as high level instructions of what is being done; We will see how your code reads out in an example soon</a:t>
            </a:r>
          </a:p>
          <a:p>
            <a:pPr marL="171450" indent="-171450">
              <a:buFontTx/>
              <a:buChar char="-"/>
            </a:pPr>
            <a:endParaRPr lang="en-US" dirty="0"/>
          </a:p>
          <a:p>
            <a:pPr marL="171450" indent="-171450">
              <a:buFontTx/>
              <a:buChar char="-"/>
            </a:pPr>
            <a:r>
              <a:rPr lang="en-US" dirty="0"/>
              <a:t>(from code example show how the code is declarative)</a:t>
            </a:r>
          </a:p>
        </p:txBody>
      </p:sp>
      <p:sp>
        <p:nvSpPr>
          <p:cNvPr id="4" name="Slide Number Placeholder 3"/>
          <p:cNvSpPr>
            <a:spLocks noGrp="1"/>
          </p:cNvSpPr>
          <p:nvPr>
            <p:ph type="sldNum" sz="quarter" idx="5"/>
          </p:nvPr>
        </p:nvSpPr>
        <p:spPr/>
        <p:txBody>
          <a:bodyPr/>
          <a:lstStyle/>
          <a:p>
            <a:fld id="{A450BFA1-41DA-AB4D-9A61-D60B6F295568}" type="slidenum">
              <a:rPr lang="en-US" smtClean="0"/>
              <a:t>12</a:t>
            </a:fld>
            <a:endParaRPr lang="en-US"/>
          </a:p>
        </p:txBody>
      </p:sp>
    </p:spTree>
    <p:extLst>
      <p:ext uri="{BB962C8B-B14F-4D97-AF65-F5344CB8AC3E}">
        <p14:creationId xmlns:p14="http://schemas.microsoft.com/office/powerpoint/2010/main" val="2975511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Given the same arguments, your function will always return the same result no matter how many times it’s invoked. This is possible only when your code doesn’t depend on external factors such as external variable or I/O etc. The major culprit is usually ‘this’ keyword. If you rely on this keyword, most likely you do not have pure functions.</a:t>
            </a:r>
          </a:p>
          <a:p>
            <a:pPr marL="171450" indent="-171450">
              <a:buFontTx/>
              <a:buChar char="-"/>
            </a:pPr>
            <a:r>
              <a:rPr lang="en-US" dirty="0"/>
              <a:t>This function also should not cause any observable side effect such as modifying variables outside its scope or even the arguments that are not primitive, I/O etc.</a:t>
            </a:r>
          </a:p>
          <a:p>
            <a:pPr marL="171450" indent="-171450">
              <a:buFontTx/>
              <a:buChar char="-"/>
            </a:pPr>
            <a:r>
              <a:rPr lang="en-US" dirty="0"/>
              <a:t>In my experience, if you thing you have pure functions, try writing unit test. If you have to do any setup of data or mocks instead of simply calling it with the needed params, you have impure functions</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13</a:t>
            </a:fld>
            <a:endParaRPr lang="en-US"/>
          </a:p>
        </p:txBody>
      </p:sp>
    </p:spTree>
    <p:extLst>
      <p:ext uri="{BB962C8B-B14F-4D97-AF65-F5344CB8AC3E}">
        <p14:creationId xmlns:p14="http://schemas.microsoft.com/office/powerpoint/2010/main" val="1138638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mathematics, RT is the property that lets you replace an expression with its value and not change the result of the entire computation.</a:t>
            </a:r>
          </a:p>
          <a:p>
            <a:pPr marL="171450" indent="-171450">
              <a:buFontTx/>
              <a:buChar char="-"/>
            </a:pPr>
            <a:r>
              <a:rPr lang="en-US" dirty="0"/>
              <a:t>Direct result of having pure function. This should be self evident. Example </a:t>
            </a:r>
            <a:r>
              <a:rPr lang="en-US" dirty="0" err="1"/>
              <a:t>Math.sqrt</a:t>
            </a:r>
            <a:r>
              <a:rPr lang="en-US" dirty="0"/>
              <a:t>(4) will always yield 2.</a:t>
            </a:r>
          </a:p>
          <a:p>
            <a:pPr marL="171450" indent="-171450">
              <a:buFontTx/>
              <a:buChar char="-"/>
            </a:pPr>
            <a:endParaRPr lang="en-US" dirty="0"/>
          </a:p>
          <a:p>
            <a:pPr marL="171450" indent="-171450">
              <a:buFontTx/>
              <a:buChar char="-"/>
            </a:pPr>
            <a:r>
              <a:rPr lang="en-US" dirty="0"/>
              <a:t>This is the most desirable behavior because you can replace the part of your code with output of a function to reason about. How useful is this when debugging a program?</a:t>
            </a:r>
          </a:p>
          <a:p>
            <a:pPr marL="171450" indent="-171450">
              <a:buFontTx/>
              <a:buChar char="-"/>
            </a:pPr>
            <a:r>
              <a:rPr lang="en-US" dirty="0"/>
              <a:t>Makes writing </a:t>
            </a:r>
            <a:r>
              <a:rPr lang="en-US" b="1" dirty="0"/>
              <a:t>unit test </a:t>
            </a:r>
            <a:r>
              <a:rPr lang="en-US" b="0" dirty="0"/>
              <a:t>so much easier</a:t>
            </a:r>
          </a:p>
          <a:p>
            <a:pPr marL="171450" indent="-171450">
              <a:buFontTx/>
              <a:buChar char="-"/>
            </a:pPr>
            <a:r>
              <a:rPr lang="en-US" b="0" dirty="0"/>
              <a:t>You can prove your code works because of this feature, like proving it works mathematically.</a:t>
            </a:r>
          </a:p>
          <a:p>
            <a:pPr marL="171450" indent="-171450">
              <a:buFontTx/>
              <a:buChar char="-"/>
            </a:pPr>
            <a:r>
              <a:rPr lang="en-US" b="0" dirty="0"/>
              <a:t>Always AIM for referential transparency which means no more “this”</a:t>
            </a:r>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14</a:t>
            </a:fld>
            <a:endParaRPr lang="en-US"/>
          </a:p>
        </p:txBody>
      </p:sp>
    </p:spTree>
    <p:extLst>
      <p:ext uri="{BB962C8B-B14F-4D97-AF65-F5344CB8AC3E}">
        <p14:creationId xmlns:p14="http://schemas.microsoft.com/office/powerpoint/2010/main" val="227209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Primitives are immutable </a:t>
            </a:r>
            <a:r>
              <a:rPr lang="en-US" dirty="0" err="1"/>
              <a:t>eg</a:t>
            </a:r>
            <a:r>
              <a:rPr lang="en-US" dirty="0"/>
              <a:t> string, integer etc.</a:t>
            </a:r>
          </a:p>
          <a:p>
            <a:pPr marL="171450" indent="-171450">
              <a:buFontTx/>
              <a:buChar char="-"/>
            </a:pPr>
            <a:r>
              <a:rPr lang="en-US" dirty="0"/>
              <a:t>Arrays etc. are mutable; functions as </a:t>
            </a:r>
            <a:r>
              <a:rPr lang="en-US" dirty="0" err="1"/>
              <a:t>array.sort</a:t>
            </a:r>
            <a:r>
              <a:rPr lang="en-US" dirty="0"/>
              <a:t> creates side effect by modifying the original array, side effect. </a:t>
            </a:r>
          </a:p>
          <a:p>
            <a:pPr marL="171450" indent="-171450">
              <a:buFontTx/>
              <a:buChar char="-"/>
            </a:pPr>
            <a:r>
              <a:rPr lang="en-US" dirty="0"/>
              <a:t>Your program should never modify input params; if you start to break away from immutability you cannot reason about your code because you will loose referential transparency.  Bug can be hidden anywhere at this point.</a:t>
            </a:r>
          </a:p>
          <a:p>
            <a:pPr marL="171450" indent="-171450">
              <a:buFontTx/>
              <a:buChar char="-"/>
            </a:pPr>
            <a:r>
              <a:rPr lang="en-US" dirty="0"/>
              <a:t>Always write immutable code. The new spread operator can help you with this while being declarative (but can have performance cost for huge data 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Libraries like immutable </a:t>
            </a:r>
            <a:r>
              <a:rPr lang="en-US" dirty="0" err="1"/>
              <a:t>js</a:t>
            </a:r>
            <a:r>
              <a:rPr lang="en-US" dirty="0"/>
              <a:t> can help.</a:t>
            </a:r>
          </a:p>
          <a:p>
            <a:pPr marL="171450" indent="-171450">
              <a:buFontTx/>
              <a:buChar char="-"/>
            </a:pPr>
            <a:endParaRPr lang="en-US" dirty="0"/>
          </a:p>
          <a:p>
            <a:pPr marL="171450" indent="-171450">
              <a:buFontTx/>
              <a:buChar char="-"/>
            </a:pPr>
            <a:r>
              <a:rPr lang="en-US" dirty="0"/>
              <a:t>Goal is to build immutable programs based on the building blocks of pure functions</a:t>
            </a:r>
          </a:p>
          <a:p>
            <a:pPr marL="171450" indent="-171450">
              <a:buFontTx/>
              <a:buChar char="-"/>
            </a:pPr>
            <a:r>
              <a:rPr lang="en-US" dirty="0"/>
              <a:t>Once you have pure functions that rely only on input your code becomes very easy to reason about and have more chances of being re-used</a:t>
            </a:r>
          </a:p>
          <a:p>
            <a:pPr marL="171450" indent="-171450">
              <a:buFontTx/>
              <a:buChar char="-"/>
            </a:pPr>
            <a:r>
              <a:rPr lang="en-US" dirty="0"/>
              <a:t>Write your code so that impure code are and pure code are always separated; no exceptions. That way you can reason about your code  and say where possible bug source is</a:t>
            </a:r>
          </a:p>
          <a:p>
            <a:pPr marL="171450" indent="-171450">
              <a:buFontTx/>
              <a:buChar char="-"/>
            </a:pPr>
            <a:endParaRPr lang="en-US" dirty="0"/>
          </a:p>
          <a:p>
            <a:pPr marL="171450" indent="-171450">
              <a:buFontTx/>
              <a:buChar char="-"/>
            </a:pPr>
            <a:endParaRPr lang="en-US" dirty="0"/>
          </a:p>
          <a:p>
            <a:pPr marL="171450" indent="-171450">
              <a:buFontTx/>
              <a:buChar char="-"/>
            </a:pPr>
            <a:r>
              <a:rPr lang="en-US" dirty="0"/>
              <a:t>Additional thought: This is where const adds confusion; </a:t>
            </a:r>
            <a:r>
              <a:rPr lang="en-US" sz="1200" b="0" i="0" kern="1200" dirty="0">
                <a:solidFill>
                  <a:schemeClr val="tx1"/>
                </a:solidFill>
                <a:effectLst/>
                <a:latin typeface="+mn-lt"/>
                <a:ea typeface="+mn-ea"/>
                <a:cs typeface="+mn-cs"/>
              </a:rPr>
              <a:t>const creates a read-only reference to a value. It does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mean the value it holds is immutable, just that the variable identifier cannot be reassigned</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15</a:t>
            </a:fld>
            <a:endParaRPr lang="en-US"/>
          </a:p>
        </p:txBody>
      </p:sp>
    </p:spTree>
    <p:extLst>
      <p:ext uri="{BB962C8B-B14F-4D97-AF65-F5344CB8AC3E}">
        <p14:creationId xmlns:p14="http://schemas.microsoft.com/office/powerpoint/2010/main" val="893082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Prepack tries to figure this out and optimize your code.</a:t>
            </a:r>
          </a:p>
          <a:p>
            <a:endParaRPr lang="en-US" dirty="0"/>
          </a:p>
          <a:p>
            <a:pPr marL="171450" indent="-171450">
              <a:buFontTx/>
              <a:buChar char="-"/>
            </a:pPr>
            <a:r>
              <a:rPr lang="en-US" dirty="0"/>
              <a:t>Pure</a:t>
            </a:r>
          </a:p>
          <a:p>
            <a:pPr marL="171450" indent="-171450">
              <a:buFontTx/>
              <a:buChar char="-"/>
            </a:pPr>
            <a:r>
              <a:rPr lang="en-US" dirty="0"/>
              <a:t>RT</a:t>
            </a:r>
          </a:p>
          <a:p>
            <a:pPr marL="171450" indent="-171450">
              <a:buFontTx/>
              <a:buChar char="-"/>
            </a:pPr>
            <a:r>
              <a:rPr lang="en-US" dirty="0"/>
              <a:t>Immutable</a:t>
            </a:r>
          </a:p>
        </p:txBody>
      </p:sp>
      <p:sp>
        <p:nvSpPr>
          <p:cNvPr id="4" name="Slide Number Placeholder 3"/>
          <p:cNvSpPr>
            <a:spLocks noGrp="1"/>
          </p:cNvSpPr>
          <p:nvPr>
            <p:ph type="sldNum" sz="quarter" idx="5"/>
          </p:nvPr>
        </p:nvSpPr>
        <p:spPr/>
        <p:txBody>
          <a:bodyPr/>
          <a:lstStyle/>
          <a:p>
            <a:fld id="{A450BFA1-41DA-AB4D-9A61-D60B6F295568}" type="slidenum">
              <a:rPr lang="en-US" smtClean="0"/>
              <a:t>16</a:t>
            </a:fld>
            <a:endParaRPr lang="en-US"/>
          </a:p>
        </p:txBody>
      </p:sp>
    </p:spTree>
    <p:extLst>
      <p:ext uri="{BB962C8B-B14F-4D97-AF65-F5344CB8AC3E}">
        <p14:creationId xmlns:p14="http://schemas.microsoft.com/office/powerpoint/2010/main" val="916188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Converting a function that converts n argument functions into a stepwise sequence of unary function by suspending execution until all arguments are provided</a:t>
            </a:r>
          </a:p>
          <a:p>
            <a:pPr marL="171450" indent="-171450">
              <a:buFontTx/>
              <a:buChar char="-"/>
            </a:pPr>
            <a:r>
              <a:rPr lang="en-US" dirty="0"/>
              <a:t>Closure and higher order function enables currying technique; so it’s really imperative that you understand this</a:t>
            </a:r>
          </a:p>
          <a:p>
            <a:pPr marL="171450" indent="-171450">
              <a:buFontTx/>
              <a:buChar char="-"/>
            </a:pPr>
            <a:r>
              <a:rPr lang="en-US" dirty="0"/>
              <a:t>It’s hard to see why its useful but just hang on to it and we will see why its important when we look at some real code</a:t>
            </a:r>
          </a:p>
          <a:p>
            <a:pPr marL="171450" indent="-171450">
              <a:buFontTx/>
              <a:buChar char="-"/>
            </a:pPr>
            <a:r>
              <a:rPr lang="en-US" dirty="0"/>
              <a:t>BTW: One of the practical use cases of this technique of using higher order function is avoiding global variables; we can also optimize lambda by using this manual currying process</a:t>
            </a:r>
          </a:p>
          <a:p>
            <a:pPr marL="171450" indent="-171450">
              <a:buFontTx/>
              <a:buChar char="-"/>
            </a:pPr>
            <a:r>
              <a:rPr lang="en-US" dirty="0"/>
              <a:t>Other important Things that exists: partial application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17</a:t>
            </a:fld>
            <a:endParaRPr lang="en-US"/>
          </a:p>
        </p:txBody>
      </p:sp>
    </p:spTree>
    <p:extLst>
      <p:ext uri="{BB962C8B-B14F-4D97-AF65-F5344CB8AC3E}">
        <p14:creationId xmlns:p14="http://schemas.microsoft.com/office/powerpoint/2010/main" val="197107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Suppose I am in my projects directory and &amp; I want to see how many UI projects are here</a:t>
            </a:r>
          </a:p>
          <a:p>
            <a:pPr marL="171450" indent="-171450">
              <a:buFontTx/>
              <a:buChar char="-"/>
            </a:pPr>
            <a:endParaRPr lang="en-US" dirty="0"/>
          </a:p>
          <a:p>
            <a:pPr marL="171450" indent="-171450">
              <a:buFontTx/>
              <a:buChar char="-"/>
            </a:pPr>
            <a:r>
              <a:rPr lang="en-US" dirty="0"/>
              <a:t>We talked about writing modular code</a:t>
            </a:r>
          </a:p>
          <a:p>
            <a:pPr marL="171450" indent="-171450">
              <a:buFontTx/>
              <a:buChar char="-"/>
            </a:pPr>
            <a:r>
              <a:rPr lang="en-US" dirty="0"/>
              <a:t>But at some point we need to able to use all these modular code to build one big program that does something useful</a:t>
            </a:r>
          </a:p>
          <a:p>
            <a:pPr marL="171450" indent="-171450">
              <a:buFontTx/>
              <a:buChar char="-"/>
            </a:pPr>
            <a:r>
              <a:rPr lang="en-US" dirty="0"/>
              <a:t>Pipe is the utility that will help us compose these modular function</a:t>
            </a:r>
          </a:p>
          <a:p>
            <a:pPr marL="171450" indent="-171450">
              <a:buFontTx/>
              <a:buChar char="-"/>
            </a:pPr>
            <a:r>
              <a:rPr lang="en-US" dirty="0"/>
              <a:t>BTW using term pipe for composing might be a little confusing because there is also separate utility called compose</a:t>
            </a:r>
          </a:p>
          <a:p>
            <a:pPr marL="171450" indent="-171450">
              <a:buFontTx/>
              <a:buChar char="-"/>
            </a:pPr>
            <a:r>
              <a:rPr lang="en-US" dirty="0"/>
              <a:t>Here the first function ls –l produces </a:t>
            </a:r>
            <a:r>
              <a:rPr lang="en-US" dirty="0" err="1"/>
              <a:t>someoutput</a:t>
            </a:r>
            <a:r>
              <a:rPr lang="en-US" dirty="0"/>
              <a:t>; it’s output will be input to the grep. For the grep function we provided argument </a:t>
            </a:r>
            <a:r>
              <a:rPr lang="en-US" dirty="0" err="1"/>
              <a:t>ui</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18</a:t>
            </a:fld>
            <a:endParaRPr lang="en-US"/>
          </a:p>
        </p:txBody>
      </p:sp>
    </p:spTree>
    <p:extLst>
      <p:ext uri="{BB962C8B-B14F-4D97-AF65-F5344CB8AC3E}">
        <p14:creationId xmlns:p14="http://schemas.microsoft.com/office/powerpoint/2010/main" val="2692580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currying &amp; pipe we will code </a:t>
            </a:r>
          </a:p>
        </p:txBody>
      </p:sp>
      <p:sp>
        <p:nvSpPr>
          <p:cNvPr id="4" name="Slide Number Placeholder 3"/>
          <p:cNvSpPr>
            <a:spLocks noGrp="1"/>
          </p:cNvSpPr>
          <p:nvPr>
            <p:ph type="sldNum" sz="quarter" idx="5"/>
          </p:nvPr>
        </p:nvSpPr>
        <p:spPr/>
        <p:txBody>
          <a:bodyPr/>
          <a:lstStyle/>
          <a:p>
            <a:fld id="{A450BFA1-41DA-AB4D-9A61-D60B6F295568}" type="slidenum">
              <a:rPr lang="en-US" smtClean="0"/>
              <a:t>19</a:t>
            </a:fld>
            <a:endParaRPr lang="en-US"/>
          </a:p>
        </p:txBody>
      </p:sp>
    </p:spTree>
    <p:extLst>
      <p:ext uri="{BB962C8B-B14F-4D97-AF65-F5344CB8AC3E}">
        <p14:creationId xmlns:p14="http://schemas.microsoft.com/office/powerpoint/2010/main" val="3185378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20</a:t>
            </a:fld>
            <a:endParaRPr lang="en-US"/>
          </a:p>
        </p:txBody>
      </p:sp>
    </p:spTree>
    <p:extLst>
      <p:ext uri="{BB962C8B-B14F-4D97-AF65-F5344CB8AC3E}">
        <p14:creationId xmlns:p14="http://schemas.microsoft.com/office/powerpoint/2010/main" val="2141105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Its quite hard to refactor large code bases immediately. So where do I start?</a:t>
            </a:r>
          </a:p>
          <a:p>
            <a:pPr marL="171450" indent="-171450">
              <a:buFontTx/>
              <a:buChar char="-"/>
            </a:pPr>
            <a:r>
              <a:rPr lang="en-US" dirty="0"/>
              <a:t>Really want to write a code that is easy to write, understand and test? You have to give FP a chance.</a:t>
            </a:r>
          </a:p>
          <a:p>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21</a:t>
            </a:fld>
            <a:endParaRPr lang="en-US"/>
          </a:p>
        </p:txBody>
      </p:sp>
    </p:spTree>
    <p:extLst>
      <p:ext uri="{BB962C8B-B14F-4D97-AF65-F5344CB8AC3E}">
        <p14:creationId xmlns:p14="http://schemas.microsoft.com/office/powerpoint/2010/main" val="108807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clean code by Robert C. Martin</a:t>
            </a:r>
          </a:p>
        </p:txBody>
      </p:sp>
      <p:sp>
        <p:nvSpPr>
          <p:cNvPr id="4" name="Slide Number Placeholder 3"/>
          <p:cNvSpPr>
            <a:spLocks noGrp="1"/>
          </p:cNvSpPr>
          <p:nvPr>
            <p:ph type="sldNum" sz="quarter" idx="5"/>
          </p:nvPr>
        </p:nvSpPr>
        <p:spPr/>
        <p:txBody>
          <a:bodyPr/>
          <a:lstStyle/>
          <a:p>
            <a:fld id="{A450BFA1-41DA-AB4D-9A61-D60B6F295568}" type="slidenum">
              <a:rPr lang="en-US" smtClean="0"/>
              <a:t>3</a:t>
            </a:fld>
            <a:endParaRPr lang="en-US"/>
          </a:p>
        </p:txBody>
      </p:sp>
    </p:spTree>
    <p:extLst>
      <p:ext uri="{BB962C8B-B14F-4D97-AF65-F5344CB8AC3E}">
        <p14:creationId xmlns:p14="http://schemas.microsoft.com/office/powerpoint/2010/main" val="2151153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22</a:t>
            </a:fld>
            <a:endParaRPr lang="en-US"/>
          </a:p>
        </p:txBody>
      </p:sp>
    </p:spTree>
    <p:extLst>
      <p:ext uri="{BB962C8B-B14F-4D97-AF65-F5344CB8AC3E}">
        <p14:creationId xmlns:p14="http://schemas.microsoft.com/office/powerpoint/2010/main" val="33172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coverage explanation:</a:t>
            </a:r>
          </a:p>
          <a:p>
            <a:endParaRPr lang="en-US" dirty="0"/>
          </a:p>
          <a:p>
            <a:r>
              <a:rPr lang="en-US" dirty="0">
                <a:hlinkClick r:id="rId3"/>
              </a:rPr>
              <a:t>https://confluence.atlassian.com/clover/about-code-coverage-71599496.html</a:t>
            </a:r>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4</a:t>
            </a:fld>
            <a:endParaRPr lang="en-US"/>
          </a:p>
        </p:txBody>
      </p:sp>
    </p:spTree>
    <p:extLst>
      <p:ext uri="{BB962C8B-B14F-4D97-AF65-F5344CB8AC3E}">
        <p14:creationId xmlns:p14="http://schemas.microsoft.com/office/powerpoint/2010/main" val="247172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sz="2000" dirty="0">
                <a:solidFill>
                  <a:srgbClr val="000000"/>
                </a:solidFill>
              </a:rPr>
              <a:t>Brendan </a:t>
            </a:r>
            <a:r>
              <a:rPr lang="en-US" sz="2000" dirty="0" err="1">
                <a:solidFill>
                  <a:srgbClr val="000000"/>
                </a:solidFill>
              </a:rPr>
              <a:t>Eich</a:t>
            </a:r>
            <a:r>
              <a:rPr lang="en-US" sz="2000" dirty="0">
                <a:solidFill>
                  <a:srgbClr val="000000"/>
                </a:solidFill>
              </a:rPr>
              <a:t> built it in 90’s and back then Java was the thing; OOP was the buzz word</a:t>
            </a:r>
          </a:p>
          <a:p>
            <a:pPr marL="342900" indent="-342900">
              <a:buFontTx/>
              <a:buChar char="-"/>
            </a:pPr>
            <a:r>
              <a:rPr lang="en-US" sz="2000" dirty="0">
                <a:solidFill>
                  <a:srgbClr val="000000"/>
                </a:solidFill>
              </a:rPr>
              <a:t>Using Prototypical inheritance, you can code JS as OOP</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5</a:t>
            </a:fld>
            <a:endParaRPr lang="en-US"/>
          </a:p>
        </p:txBody>
      </p:sp>
    </p:spTree>
    <p:extLst>
      <p:ext uri="{BB962C8B-B14F-4D97-AF65-F5344CB8AC3E}">
        <p14:creationId xmlns:p14="http://schemas.microsoft.com/office/powerpoint/2010/main" val="17563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50BFA1-41DA-AB4D-9A61-D60B6F295568}" type="slidenum">
              <a:rPr lang="en-US" smtClean="0"/>
              <a:t>6</a:t>
            </a:fld>
            <a:endParaRPr lang="en-US"/>
          </a:p>
        </p:txBody>
      </p:sp>
    </p:spTree>
    <p:extLst>
      <p:ext uri="{BB962C8B-B14F-4D97-AF65-F5344CB8AC3E}">
        <p14:creationId xmlns:p14="http://schemas.microsoft.com/office/powerpoint/2010/main" val="300410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Function as first class citizen which enables you to write higher order function</a:t>
            </a:r>
          </a:p>
          <a:p>
            <a:pPr marL="171450" indent="-171450">
              <a:buFontTx/>
              <a:buChar char="-"/>
            </a:pPr>
            <a:r>
              <a:rPr lang="en-US" dirty="0"/>
              <a:t>These above features are needed to support the functional modal</a:t>
            </a:r>
          </a:p>
        </p:txBody>
      </p:sp>
      <p:sp>
        <p:nvSpPr>
          <p:cNvPr id="4" name="Slide Number Placeholder 3"/>
          <p:cNvSpPr>
            <a:spLocks noGrp="1"/>
          </p:cNvSpPr>
          <p:nvPr>
            <p:ph type="sldNum" sz="quarter" idx="5"/>
          </p:nvPr>
        </p:nvSpPr>
        <p:spPr/>
        <p:txBody>
          <a:bodyPr/>
          <a:lstStyle/>
          <a:p>
            <a:fld id="{A450BFA1-41DA-AB4D-9A61-D60B6F295568}" type="slidenum">
              <a:rPr lang="en-US" smtClean="0"/>
              <a:t>7</a:t>
            </a:fld>
            <a:endParaRPr lang="en-US"/>
          </a:p>
        </p:txBody>
      </p:sp>
    </p:spTree>
    <p:extLst>
      <p:ext uri="{BB962C8B-B14F-4D97-AF65-F5344CB8AC3E}">
        <p14:creationId xmlns:p14="http://schemas.microsoft.com/office/powerpoint/2010/main" val="160912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think the generator is the path forward to say that the language supports lazy evaluation</a:t>
            </a:r>
          </a:p>
          <a:p>
            <a:pPr marL="171450" indent="-171450">
              <a:buFontTx/>
              <a:buChar char="-"/>
            </a:pPr>
            <a:r>
              <a:rPr lang="en-US" dirty="0"/>
              <a:t>Linter helps you avoid modifying the input to be sort of immutable but sometime APIs does it under the hood. For </a:t>
            </a:r>
            <a:r>
              <a:rPr lang="en-US" dirty="0" err="1"/>
              <a:t>eg</a:t>
            </a:r>
            <a:r>
              <a:rPr lang="en-US" dirty="0"/>
              <a:t> </a:t>
            </a:r>
            <a:r>
              <a:rPr lang="en-US" dirty="0" err="1"/>
              <a:t>array.sort</a:t>
            </a:r>
            <a:endParaRPr lang="en-US" dirty="0"/>
          </a:p>
          <a:p>
            <a:pPr marL="171450" indent="-171450">
              <a:buFontTx/>
              <a:buChar char="-"/>
            </a:pPr>
            <a:r>
              <a:rPr lang="en-US" dirty="0"/>
              <a:t>you can use object freezing but it is shallow freezing which means you must freeze recursively</a:t>
            </a:r>
          </a:p>
        </p:txBody>
      </p:sp>
      <p:sp>
        <p:nvSpPr>
          <p:cNvPr id="4" name="Slide Number Placeholder 3"/>
          <p:cNvSpPr>
            <a:spLocks noGrp="1"/>
          </p:cNvSpPr>
          <p:nvPr>
            <p:ph type="sldNum" sz="quarter" idx="5"/>
          </p:nvPr>
        </p:nvSpPr>
        <p:spPr/>
        <p:txBody>
          <a:bodyPr/>
          <a:lstStyle/>
          <a:p>
            <a:fld id="{A450BFA1-41DA-AB4D-9A61-D60B6F295568}" type="slidenum">
              <a:rPr lang="en-US" smtClean="0"/>
              <a:t>8</a:t>
            </a:fld>
            <a:endParaRPr lang="en-US"/>
          </a:p>
        </p:txBody>
      </p:sp>
    </p:spTree>
    <p:extLst>
      <p:ext uri="{BB962C8B-B14F-4D97-AF65-F5344CB8AC3E}">
        <p14:creationId xmlns:p14="http://schemas.microsoft.com/office/powerpoint/2010/main" val="364941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language supports the construct that are required to be functional even thought there are few misses</a:t>
            </a:r>
          </a:p>
          <a:p>
            <a:pPr marL="171450" indent="-171450">
              <a:buFontTx/>
              <a:buChar char="-"/>
            </a:pPr>
            <a:r>
              <a:rPr lang="en-US" dirty="0"/>
              <a:t>For our purpose JS is functional and we can write functional style of code</a:t>
            </a:r>
          </a:p>
          <a:p>
            <a:pPr marL="171450" indent="-171450">
              <a:buFontTx/>
              <a:buChar char="-"/>
            </a:pPr>
            <a:r>
              <a:rPr lang="en-US" dirty="0"/>
              <a:t>Just have to very careful when using object types such as object, array etc.</a:t>
            </a:r>
          </a:p>
        </p:txBody>
      </p:sp>
      <p:sp>
        <p:nvSpPr>
          <p:cNvPr id="4" name="Slide Number Placeholder 3"/>
          <p:cNvSpPr>
            <a:spLocks noGrp="1"/>
          </p:cNvSpPr>
          <p:nvPr>
            <p:ph type="sldNum" sz="quarter" idx="5"/>
          </p:nvPr>
        </p:nvSpPr>
        <p:spPr/>
        <p:txBody>
          <a:bodyPr/>
          <a:lstStyle/>
          <a:p>
            <a:fld id="{A450BFA1-41DA-AB4D-9A61-D60B6F295568}" type="slidenum">
              <a:rPr lang="en-US" smtClean="0"/>
              <a:t>9</a:t>
            </a:fld>
            <a:endParaRPr lang="en-US"/>
          </a:p>
        </p:txBody>
      </p:sp>
    </p:spTree>
    <p:extLst>
      <p:ext uri="{BB962C8B-B14F-4D97-AF65-F5344CB8AC3E}">
        <p14:creationId xmlns:p14="http://schemas.microsoft.com/office/powerpoint/2010/main" val="2929735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Helping your reader (which can be your future self)</a:t>
            </a:r>
            <a:br>
              <a:rPr lang="en-US" dirty="0"/>
            </a:br>
            <a:r>
              <a:rPr lang="en-US" dirty="0"/>
              <a:t>- lot of time is spent reading unless you starting from scratch</a:t>
            </a:r>
          </a:p>
          <a:p>
            <a:r>
              <a:rPr lang="en-US" dirty="0"/>
              <a:t>- We will see some code today and you might be surprised and say but I already knew that</a:t>
            </a:r>
          </a:p>
        </p:txBody>
      </p:sp>
      <p:sp>
        <p:nvSpPr>
          <p:cNvPr id="4" name="Slide Number Placeholder 3"/>
          <p:cNvSpPr>
            <a:spLocks noGrp="1"/>
          </p:cNvSpPr>
          <p:nvPr>
            <p:ph type="sldNum" sz="quarter" idx="5"/>
          </p:nvPr>
        </p:nvSpPr>
        <p:spPr/>
        <p:txBody>
          <a:bodyPr/>
          <a:lstStyle/>
          <a:p>
            <a:fld id="{A450BFA1-41DA-AB4D-9A61-D60B6F295568}" type="slidenum">
              <a:rPr lang="en-US" smtClean="0"/>
              <a:t>10</a:t>
            </a:fld>
            <a:endParaRPr lang="en-US"/>
          </a:p>
        </p:txBody>
      </p:sp>
    </p:spTree>
    <p:extLst>
      <p:ext uri="{BB962C8B-B14F-4D97-AF65-F5344CB8AC3E}">
        <p14:creationId xmlns:p14="http://schemas.microsoft.com/office/powerpoint/2010/main" val="379758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F4E6-978B-1F40-974E-D91CBED03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088657-2662-2A4E-B3E6-CE7978012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389E-9FD7-964F-977D-6D96AC4EADA0}"/>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5" name="Footer Placeholder 4">
            <a:extLst>
              <a:ext uri="{FF2B5EF4-FFF2-40B4-BE49-F238E27FC236}">
                <a16:creationId xmlns:a16="http://schemas.microsoft.com/office/drawing/2014/main" id="{6723CED5-8D95-1841-9813-F4235484D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CEE4F-57F1-2E4D-8E6D-E5D92E62EF75}"/>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381516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A440-0DEE-574A-9B1A-F2DA1F9EA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0D16D9-8ED3-854D-AAB0-ABA5779D5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3568E-4936-2741-8686-2C7588DC9547}"/>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5" name="Footer Placeholder 4">
            <a:extLst>
              <a:ext uri="{FF2B5EF4-FFF2-40B4-BE49-F238E27FC236}">
                <a16:creationId xmlns:a16="http://schemas.microsoft.com/office/drawing/2014/main" id="{EA65C41C-24D2-4B48-A204-477DD1816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1A4E0-26C4-E548-BDDD-5EB0257AEDC5}"/>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393851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AEC36-0E24-4046-9F54-5C19451589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382271-C269-2742-AD58-D82138465E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C9EAC-A218-F645-9D51-2A7F94906E44}"/>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5" name="Footer Placeholder 4">
            <a:extLst>
              <a:ext uri="{FF2B5EF4-FFF2-40B4-BE49-F238E27FC236}">
                <a16:creationId xmlns:a16="http://schemas.microsoft.com/office/drawing/2014/main" id="{7F11C983-8000-8E49-9A98-9F12AC827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F459F-8ECD-A54A-AC17-5532FC2796EC}"/>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23178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1DB3-DCFD-9B48-A4D3-D8B1BED0C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05706-7A23-2548-8031-283AD33F85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C9511-5B0C-6B48-8736-DB7F74F5E487}"/>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5" name="Footer Placeholder 4">
            <a:extLst>
              <a:ext uri="{FF2B5EF4-FFF2-40B4-BE49-F238E27FC236}">
                <a16:creationId xmlns:a16="http://schemas.microsoft.com/office/drawing/2014/main" id="{395427A8-E6FF-2141-8475-F522C36E4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C0812-C7E8-304E-AC7D-C7A8A09A8F27}"/>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383104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37E1-C2F8-6B49-BA61-2D4DECED63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66D0C-50D1-1B42-ABE1-155AD0A06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5562D-A9B1-224D-9AF7-4C07744C8AAA}"/>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5" name="Footer Placeholder 4">
            <a:extLst>
              <a:ext uri="{FF2B5EF4-FFF2-40B4-BE49-F238E27FC236}">
                <a16:creationId xmlns:a16="http://schemas.microsoft.com/office/drawing/2014/main" id="{E330B3FA-1849-1F4A-A5B1-7FDFFD9FE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F2046-5640-B14C-A3DA-867962C0C94C}"/>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343433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9F22-50F7-B849-A3E0-1BBE12B73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10FF3-8A3E-F942-8C58-ED0119F30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B305A-E8F8-7046-A21F-BEEAC4693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0B1CF-BC33-5E44-9916-CE212E726CD7}"/>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6" name="Footer Placeholder 5">
            <a:extLst>
              <a:ext uri="{FF2B5EF4-FFF2-40B4-BE49-F238E27FC236}">
                <a16:creationId xmlns:a16="http://schemas.microsoft.com/office/drawing/2014/main" id="{BCA6ECAF-5321-E84D-9A6E-224ABF690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13D5C-0A79-6D4C-9934-24695407DDBA}"/>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201325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C5B9-69DE-E740-97DC-CDB7C30E9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063E6-6153-174F-B156-7D17A2193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8F827-A681-AA43-B66C-D8824408E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D47E66-6589-FC4E-881E-D32BA1EDA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3D463-CCF4-3D48-AE6F-6C625580B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A48C46-B89D-094B-A00C-33A14B9195CE}"/>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8" name="Footer Placeholder 7">
            <a:extLst>
              <a:ext uri="{FF2B5EF4-FFF2-40B4-BE49-F238E27FC236}">
                <a16:creationId xmlns:a16="http://schemas.microsoft.com/office/drawing/2014/main" id="{CB5BAA27-CF22-3D4A-AE18-7F3CD4F776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FB2ACF-1446-4E47-AA30-E44B812528BB}"/>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9581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B746-4C6C-554E-A076-3F002DF7D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32BF15-9BE4-6840-A3FF-72BD71438E50}"/>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4" name="Footer Placeholder 3">
            <a:extLst>
              <a:ext uri="{FF2B5EF4-FFF2-40B4-BE49-F238E27FC236}">
                <a16:creationId xmlns:a16="http://schemas.microsoft.com/office/drawing/2014/main" id="{B4E76382-7E37-E142-AC5C-697F94101F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90CE8-6833-E849-81A4-7BC8CFD50273}"/>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1553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801EA-01F8-F742-AA3D-A6929C59968B}"/>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3" name="Footer Placeholder 2">
            <a:extLst>
              <a:ext uri="{FF2B5EF4-FFF2-40B4-BE49-F238E27FC236}">
                <a16:creationId xmlns:a16="http://schemas.microsoft.com/office/drawing/2014/main" id="{109DF5CA-31A2-8442-A014-0114806C2E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905C4E-728A-C245-B2D4-68066A65166C}"/>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43288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BF6A-EE48-5940-8678-9E907BBA8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4B38E-A044-094B-9448-D4E86C12CB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C94875-7941-9F4C-A14F-352B8FAD7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97284-51A7-2041-97B2-6B7ABAAA8EE4}"/>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6" name="Footer Placeholder 5">
            <a:extLst>
              <a:ext uri="{FF2B5EF4-FFF2-40B4-BE49-F238E27FC236}">
                <a16:creationId xmlns:a16="http://schemas.microsoft.com/office/drawing/2014/main" id="{127860F4-2539-5642-860F-B268AAB5A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D79E0-E516-D549-938C-35846EEF6496}"/>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410663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1FA5-A698-6A49-8678-26DD1FB53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9DBEE3-3190-014A-980C-F2D914A8D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FAB28-6BDD-D64E-AB7C-6C6289B34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7564F-FBE4-1349-84EC-DF14C80EA9BC}"/>
              </a:ext>
            </a:extLst>
          </p:cNvPr>
          <p:cNvSpPr>
            <a:spLocks noGrp="1"/>
          </p:cNvSpPr>
          <p:nvPr>
            <p:ph type="dt" sz="half" idx="10"/>
          </p:nvPr>
        </p:nvSpPr>
        <p:spPr/>
        <p:txBody>
          <a:bodyPr/>
          <a:lstStyle/>
          <a:p>
            <a:fld id="{D2971404-EFCD-6B4C-A9FB-72FC66257CCE}" type="datetimeFigureOut">
              <a:rPr lang="en-US" smtClean="0"/>
              <a:t>9/16/19</a:t>
            </a:fld>
            <a:endParaRPr lang="en-US"/>
          </a:p>
        </p:txBody>
      </p:sp>
      <p:sp>
        <p:nvSpPr>
          <p:cNvPr id="6" name="Footer Placeholder 5">
            <a:extLst>
              <a:ext uri="{FF2B5EF4-FFF2-40B4-BE49-F238E27FC236}">
                <a16:creationId xmlns:a16="http://schemas.microsoft.com/office/drawing/2014/main" id="{ADAF0F2C-F49A-514A-94F4-1DB740D3C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9A055-FCFD-AA4B-B3B3-5E882D19EC4D}"/>
              </a:ext>
            </a:extLst>
          </p:cNvPr>
          <p:cNvSpPr>
            <a:spLocks noGrp="1"/>
          </p:cNvSpPr>
          <p:nvPr>
            <p:ph type="sldNum" sz="quarter" idx="12"/>
          </p:nvPr>
        </p:nvSpPr>
        <p:spPr/>
        <p:txBody>
          <a:bodyPr/>
          <a:lstStyle/>
          <a:p>
            <a:fld id="{7FF8DB3B-3908-924E-A482-DE98CD70FDFF}" type="slidenum">
              <a:rPr lang="en-US" smtClean="0"/>
              <a:t>‹#›</a:t>
            </a:fld>
            <a:endParaRPr lang="en-US"/>
          </a:p>
        </p:txBody>
      </p:sp>
    </p:spTree>
    <p:extLst>
      <p:ext uri="{BB962C8B-B14F-4D97-AF65-F5344CB8AC3E}">
        <p14:creationId xmlns:p14="http://schemas.microsoft.com/office/powerpoint/2010/main" val="183089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8F7D6-1337-7B4C-8B59-13EA4ED6E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BC2D7B-94C3-314A-BBF2-2DDB991CD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6D9E9-6E96-CF4A-ADEA-A1B642F7D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71404-EFCD-6B4C-A9FB-72FC66257CCE}" type="datetimeFigureOut">
              <a:rPr lang="en-US" smtClean="0"/>
              <a:t>9/16/19</a:t>
            </a:fld>
            <a:endParaRPr lang="en-US"/>
          </a:p>
        </p:txBody>
      </p:sp>
      <p:sp>
        <p:nvSpPr>
          <p:cNvPr id="5" name="Footer Placeholder 4">
            <a:extLst>
              <a:ext uri="{FF2B5EF4-FFF2-40B4-BE49-F238E27FC236}">
                <a16:creationId xmlns:a16="http://schemas.microsoft.com/office/drawing/2014/main" id="{53993B92-C057-064B-9F27-3CF3A47FF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BC523-BEA8-CE41-86CD-D175EA1E2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8DB3B-3908-924E-A482-DE98CD70FDFF}" type="slidenum">
              <a:rPr lang="en-US" smtClean="0"/>
              <a:t>‹#›</a:t>
            </a:fld>
            <a:endParaRPr lang="en-US"/>
          </a:p>
        </p:txBody>
      </p:sp>
    </p:spTree>
    <p:extLst>
      <p:ext uri="{BB962C8B-B14F-4D97-AF65-F5344CB8AC3E}">
        <p14:creationId xmlns:p14="http://schemas.microsoft.com/office/powerpoint/2010/main" val="347277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png"/><Relationship Id="rId7" Type="http://schemas.openxmlformats.org/officeDocument/2006/relationships/diagramColors" Target="../diagrams/colors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etify/Functional-Light-J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bit.ly/2GobtHf" TargetMode="External"/><Relationship Id="rId5" Type="http://schemas.openxmlformats.org/officeDocument/2006/relationships/hyperlink" Target="https://bit.ly/1QGYZVS" TargetMode="External"/><Relationship Id="rId4" Type="http://schemas.openxmlformats.org/officeDocument/2006/relationships/hyperlink" Target="https://mostly-adequate.gitbooks.io/mostly-adequate-guid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brendaneich.com/2008/04/popularit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trnicely.net/pentbug/pentbug.html" TargetMode="External"/><Relationship Id="rId5" Type="http://schemas.openxmlformats.org/officeDocument/2006/relationships/hyperlink" Target="http://www.trnicely.net/#PENT" TargetMode="External"/><Relationship Id="rId4" Type="http://schemas.openxmlformats.org/officeDocument/2006/relationships/hyperlink" Target="http://www.cs.ox.ac.uk/tom.melham/pub/Seger-2005-IEE.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6C2CF-4009-474F-B489-EE312EBA9C7F}"/>
              </a:ext>
            </a:extLst>
          </p:cNvPr>
          <p:cNvSpPr>
            <a:spLocks noGrp="1"/>
          </p:cNvSpPr>
          <p:nvPr>
            <p:ph type="ctrTitle"/>
          </p:nvPr>
        </p:nvSpPr>
        <p:spPr>
          <a:xfrm>
            <a:off x="838199" y="4525347"/>
            <a:ext cx="6801321" cy="1737360"/>
          </a:xfrm>
        </p:spPr>
        <p:txBody>
          <a:bodyPr anchor="ctr">
            <a:normAutofit/>
          </a:bodyPr>
          <a:lstStyle/>
          <a:p>
            <a:pPr algn="r"/>
            <a:r>
              <a:rPr lang="en-US" dirty="0"/>
              <a:t>Functional Programming</a:t>
            </a:r>
          </a:p>
        </p:txBody>
      </p:sp>
      <p:sp>
        <p:nvSpPr>
          <p:cNvPr id="3" name="Subtitle 2">
            <a:extLst>
              <a:ext uri="{FF2B5EF4-FFF2-40B4-BE49-F238E27FC236}">
                <a16:creationId xmlns:a16="http://schemas.microsoft.com/office/drawing/2014/main" id="{4FADC68E-F9A0-754C-A6FA-A8EF3740E4F8}"/>
              </a:ext>
            </a:extLst>
          </p:cNvPr>
          <p:cNvSpPr>
            <a:spLocks noGrp="1"/>
          </p:cNvSpPr>
          <p:nvPr>
            <p:ph type="subTitle" idx="1"/>
          </p:nvPr>
        </p:nvSpPr>
        <p:spPr>
          <a:xfrm>
            <a:off x="7961258" y="4525347"/>
            <a:ext cx="3258675" cy="1737360"/>
          </a:xfrm>
        </p:spPr>
        <p:txBody>
          <a:bodyPr anchor="ctr">
            <a:normAutofit/>
          </a:bodyPr>
          <a:lstStyle/>
          <a:p>
            <a:pPr algn="l"/>
            <a:br>
              <a:rPr lang="en-US" sz="1700" dirty="0"/>
            </a:br>
            <a:br>
              <a:rPr lang="en-US" sz="1700" dirty="0"/>
            </a:br>
            <a:br>
              <a:rPr lang="en-US" sz="1700" dirty="0"/>
            </a:br>
            <a:br>
              <a:rPr lang="en-US" sz="1700" dirty="0"/>
            </a:br>
            <a:r>
              <a:rPr lang="en-US" sz="1700" dirty="0"/>
              <a:t>Functional-Style programming in JS</a:t>
            </a:r>
          </a:p>
        </p:txBody>
      </p:sp>
      <p:sp>
        <p:nvSpPr>
          <p:cNvPr id="25"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98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2798AA-EB3E-4041-89C0-9CFD084FFFD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What is FP?</a:t>
            </a:r>
          </a:p>
        </p:txBody>
      </p:sp>
      <p:graphicFrame>
        <p:nvGraphicFramePr>
          <p:cNvPr id="5" name="Content Placeholder 2">
            <a:extLst>
              <a:ext uri="{FF2B5EF4-FFF2-40B4-BE49-F238E27FC236}">
                <a16:creationId xmlns:a16="http://schemas.microsoft.com/office/drawing/2014/main" id="{9BBB9F83-0C2F-4843-AC55-C13007619046}"/>
              </a:ext>
            </a:extLst>
          </p:cNvPr>
          <p:cNvGraphicFramePr>
            <a:graphicFrameLocks noGrp="1"/>
          </p:cNvGraphicFramePr>
          <p:nvPr>
            <p:ph idx="1"/>
            <p:extLst>
              <p:ext uri="{D42A27DB-BD31-4B8C-83A1-F6EECF244321}">
                <p14:modId xmlns:p14="http://schemas.microsoft.com/office/powerpoint/2010/main" val="1809514284"/>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922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EB6CE2-4F30-044A-962B-322577895B33}"/>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Fundamental concepts</a:t>
            </a:r>
          </a:p>
        </p:txBody>
      </p:sp>
      <p:graphicFrame>
        <p:nvGraphicFramePr>
          <p:cNvPr id="8" name="Content Placeholder 2">
            <a:extLst>
              <a:ext uri="{FF2B5EF4-FFF2-40B4-BE49-F238E27FC236}">
                <a16:creationId xmlns:a16="http://schemas.microsoft.com/office/drawing/2014/main" id="{1345D174-095A-9E41-9C5C-54788DE5A89F}"/>
              </a:ext>
            </a:extLst>
          </p:cNvPr>
          <p:cNvGraphicFramePr>
            <a:graphicFrameLocks/>
          </p:cNvGraphicFramePr>
          <p:nvPr>
            <p:extLst>
              <p:ext uri="{D42A27DB-BD31-4B8C-83A1-F6EECF244321}">
                <p14:modId xmlns:p14="http://schemas.microsoft.com/office/powerpoint/2010/main" val="67159882"/>
              </p:ext>
            </p:extLst>
          </p:nvPr>
        </p:nvGraphicFramePr>
        <p:xfrm>
          <a:off x="3566159" y="2468880"/>
          <a:ext cx="4837367" cy="4313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822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7D523-3044-854B-8329-7496336D0CC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Declarative vs. Imperative</a:t>
            </a:r>
          </a:p>
        </p:txBody>
      </p:sp>
      <p:graphicFrame>
        <p:nvGraphicFramePr>
          <p:cNvPr id="17" name="Content Placeholder 2">
            <a:extLst>
              <a:ext uri="{FF2B5EF4-FFF2-40B4-BE49-F238E27FC236}">
                <a16:creationId xmlns:a16="http://schemas.microsoft.com/office/drawing/2014/main" id="{EB2093DF-B06F-4F3E-8EA3-F34500317C67}"/>
              </a:ext>
            </a:extLst>
          </p:cNvPr>
          <p:cNvGraphicFramePr>
            <a:graphicFrameLocks noGrp="1"/>
          </p:cNvGraphicFramePr>
          <p:nvPr>
            <p:ph idx="1"/>
            <p:extLst>
              <p:ext uri="{D42A27DB-BD31-4B8C-83A1-F6EECF244321}">
                <p14:modId xmlns:p14="http://schemas.microsoft.com/office/powerpoint/2010/main" val="250487788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1738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BD2C54-E685-4D42-9599-065027FF18E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Pure functions</a:t>
            </a:r>
          </a:p>
        </p:txBody>
      </p:sp>
      <p:graphicFrame>
        <p:nvGraphicFramePr>
          <p:cNvPr id="5" name="Content Placeholder 2">
            <a:extLst>
              <a:ext uri="{FF2B5EF4-FFF2-40B4-BE49-F238E27FC236}">
                <a16:creationId xmlns:a16="http://schemas.microsoft.com/office/drawing/2014/main" id="{CE1DAE16-1456-4A20-830C-E0E476688559}"/>
              </a:ext>
            </a:extLst>
          </p:cNvPr>
          <p:cNvGraphicFramePr>
            <a:graphicFrameLocks noGrp="1"/>
          </p:cNvGraphicFramePr>
          <p:nvPr>
            <p:ph idx="1"/>
            <p:extLst>
              <p:ext uri="{D42A27DB-BD31-4B8C-83A1-F6EECF244321}">
                <p14:modId xmlns:p14="http://schemas.microsoft.com/office/powerpoint/2010/main" val="40564437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432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14A9AE-87CC-5C47-904F-F8753E901D1D}"/>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Referential Transparency</a:t>
            </a:r>
          </a:p>
        </p:txBody>
      </p:sp>
      <p:graphicFrame>
        <p:nvGraphicFramePr>
          <p:cNvPr id="7" name="Content Placeholder 2">
            <a:extLst>
              <a:ext uri="{FF2B5EF4-FFF2-40B4-BE49-F238E27FC236}">
                <a16:creationId xmlns:a16="http://schemas.microsoft.com/office/drawing/2014/main" id="{11653933-492B-874F-BC5F-3EFF09688CE8}"/>
              </a:ext>
            </a:extLst>
          </p:cNvPr>
          <p:cNvGraphicFramePr>
            <a:graphicFrameLocks/>
          </p:cNvGraphicFramePr>
          <p:nvPr>
            <p:extLst>
              <p:ext uri="{D42A27DB-BD31-4B8C-83A1-F6EECF244321}">
                <p14:modId xmlns:p14="http://schemas.microsoft.com/office/powerpoint/2010/main" val="2618473693"/>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687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4C3787-521D-9D46-8C72-5AA5A6410C0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Immutability</a:t>
            </a:r>
          </a:p>
        </p:txBody>
      </p:sp>
      <p:graphicFrame>
        <p:nvGraphicFramePr>
          <p:cNvPr id="5" name="Content Placeholder 2">
            <a:extLst>
              <a:ext uri="{FF2B5EF4-FFF2-40B4-BE49-F238E27FC236}">
                <a16:creationId xmlns:a16="http://schemas.microsoft.com/office/drawing/2014/main" id="{89438E0A-7439-45FD-A55C-B8D468AB7DAA}"/>
              </a:ext>
            </a:extLst>
          </p:cNvPr>
          <p:cNvGraphicFramePr>
            <a:graphicFrameLocks noGrp="1"/>
          </p:cNvGraphicFramePr>
          <p:nvPr>
            <p:ph idx="1"/>
            <p:extLst>
              <p:ext uri="{D42A27DB-BD31-4B8C-83A1-F6EECF244321}">
                <p14:modId xmlns:p14="http://schemas.microsoft.com/office/powerpoint/2010/main" val="417128397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996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191D32-D287-A34C-91CB-B9339435834F}"/>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Example</a:t>
            </a:r>
          </a:p>
        </p:txBody>
      </p:sp>
      <p:sp>
        <p:nvSpPr>
          <p:cNvPr id="3" name="Content Placeholder 2">
            <a:extLst>
              <a:ext uri="{FF2B5EF4-FFF2-40B4-BE49-F238E27FC236}">
                <a16:creationId xmlns:a16="http://schemas.microsoft.com/office/drawing/2014/main" id="{731F23FC-6020-CE4F-979A-990599DD8B7E}"/>
              </a:ext>
            </a:extLst>
          </p:cNvPr>
          <p:cNvSpPr>
            <a:spLocks noGrp="1"/>
          </p:cNvSpPr>
          <p:nvPr>
            <p:ph idx="1"/>
          </p:nvPr>
        </p:nvSpPr>
        <p:spPr>
          <a:xfrm>
            <a:off x="2588246" y="2753936"/>
            <a:ext cx="7015204" cy="3413421"/>
          </a:xfrm>
        </p:spPr>
        <p:txBody>
          <a:bodyPr>
            <a:noAutofit/>
          </a:bodyPr>
          <a:lstStyle/>
          <a:p>
            <a:pPr marL="0" indent="0">
              <a:buNone/>
            </a:pPr>
            <a:endParaRPr lang="en-US" dirty="0">
              <a:solidFill>
                <a:srgbClr val="000000"/>
              </a:solidFill>
            </a:endParaRPr>
          </a:p>
          <a:p>
            <a:pPr marL="0" indent="0">
              <a:buNone/>
            </a:pPr>
            <a:r>
              <a:rPr lang="en-US" dirty="0">
                <a:solidFill>
                  <a:srgbClr val="569CD6"/>
                </a:solidFill>
                <a:latin typeface="Menlo" panose="020B0609030804020204" pitchFamily="49" charset="0"/>
              </a:rPr>
              <a:t>function</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add</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x</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y</a:t>
            </a:r>
            <a:r>
              <a:rPr lang="en-US" dirty="0">
                <a:solidFill>
                  <a:srgbClr val="D4D4D4"/>
                </a:solidFill>
                <a:latin typeface="Menlo" panose="020B0609030804020204" pitchFamily="49" charset="0"/>
              </a:rPr>
              <a:t>) {</a:t>
            </a:r>
          </a:p>
          <a:p>
            <a:pPr marL="0" indent="0">
              <a:buNone/>
            </a:pPr>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y</a:t>
            </a:r>
            <a:r>
              <a:rPr lang="en-US" dirty="0">
                <a:solidFill>
                  <a:srgbClr val="D4D4D4"/>
                </a:solidFill>
                <a:latin typeface="Menlo" panose="020B0609030804020204" pitchFamily="49" charset="0"/>
              </a:rPr>
              <a:t>;</a:t>
            </a:r>
          </a:p>
          <a:p>
            <a:pPr marL="0" indent="0">
              <a:buNone/>
            </a:pPr>
            <a:r>
              <a:rPr lang="en-US" dirty="0">
                <a:solidFill>
                  <a:srgbClr val="D4D4D4"/>
                </a:solidFill>
                <a:latin typeface="Menlo" panose="020B0609030804020204" pitchFamily="49" charset="0"/>
              </a:rPr>
              <a:t>}</a:t>
            </a:r>
          </a:p>
          <a:p>
            <a:pPr marL="0" indent="0">
              <a:buNone/>
            </a:pPr>
            <a:endParaRPr lang="en-US" dirty="0">
              <a:solidFill>
                <a:srgbClr val="D4D4D4"/>
              </a:solidFill>
              <a:latin typeface="Menlo" panose="020B0609030804020204" pitchFamily="49" charset="0"/>
            </a:endParaRPr>
          </a:p>
          <a:p>
            <a:pPr marL="0" indent="0">
              <a:buNone/>
            </a:pPr>
            <a:r>
              <a:rPr lang="en-US" dirty="0">
                <a:solidFill>
                  <a:srgbClr val="569CD6"/>
                </a:solidFill>
                <a:latin typeface="Menlo" panose="020B0609030804020204" pitchFamily="49" charset="0"/>
              </a:rPr>
              <a:t>let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someThing</a:t>
            </a:r>
            <a:r>
              <a:rPr lang="en-US" dirty="0">
                <a:solidFill>
                  <a:srgbClr val="D4D4D4"/>
                </a:solidFill>
                <a:latin typeface="Menlo" panose="020B0609030804020204" pitchFamily="49" charset="0"/>
              </a:rPr>
              <a:t> = </a:t>
            </a:r>
            <a:r>
              <a:rPr lang="en-US" dirty="0">
                <a:solidFill>
                  <a:srgbClr val="B5CEA8"/>
                </a:solidFill>
                <a:latin typeface="Menlo" panose="020B0609030804020204" pitchFamily="49" charset="0"/>
              </a:rPr>
              <a:t>1</a:t>
            </a:r>
            <a:r>
              <a:rPr lang="en-US" dirty="0">
                <a:solidFill>
                  <a:srgbClr val="D4D4D4"/>
                </a:solidFill>
                <a:latin typeface="Menlo" panose="020B0609030804020204" pitchFamily="49" charset="0"/>
              </a:rPr>
              <a:t> + </a:t>
            </a:r>
            <a:r>
              <a:rPr lang="en-US" dirty="0">
                <a:solidFill>
                  <a:srgbClr val="DCDCAA"/>
                </a:solidFill>
                <a:latin typeface="Menlo" panose="020B0609030804020204" pitchFamily="49" charset="0"/>
              </a:rPr>
              <a:t>add</a:t>
            </a:r>
            <a:r>
              <a:rPr lang="en-US" dirty="0">
                <a:solidFill>
                  <a:srgbClr val="D4D4D4"/>
                </a:solidFill>
                <a:latin typeface="Menlo" panose="020B0609030804020204" pitchFamily="49" charset="0"/>
              </a:rPr>
              <a:t>(</a:t>
            </a:r>
            <a:r>
              <a:rPr lang="en-US" dirty="0">
                <a:solidFill>
                  <a:srgbClr val="B5CEA8"/>
                </a:solidFill>
                <a:latin typeface="Menlo" panose="020B0609030804020204" pitchFamily="49" charset="0"/>
              </a:rPr>
              <a:t>2</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3</a:t>
            </a:r>
            <a:r>
              <a:rPr lang="en-US" dirty="0">
                <a:solidFill>
                  <a:srgbClr val="D4D4D4"/>
                </a:solidFill>
                <a:latin typeface="Menlo" panose="020B0609030804020204" pitchFamily="49" charset="0"/>
              </a:rPr>
              <a:t>);</a:t>
            </a:r>
          </a:p>
          <a:p>
            <a:pPr marL="0" indent="0">
              <a:buNone/>
            </a:pPr>
            <a:endParaRPr lang="en-US" dirty="0">
              <a:solidFill>
                <a:srgbClr val="D4D4D4"/>
              </a:solidFill>
              <a:latin typeface="Menlo" panose="020B0609030804020204" pitchFamily="49" charset="0"/>
            </a:endParaRPr>
          </a:p>
          <a:p>
            <a:pPr marL="0" indent="0">
              <a:buNone/>
            </a:pPr>
            <a:endParaRPr lang="en-US" dirty="0">
              <a:solidFill>
                <a:srgbClr val="D4D4D4"/>
              </a:solidFill>
              <a:latin typeface="Menlo" panose="020B0609030804020204" pitchFamily="49" charset="0"/>
            </a:endParaRPr>
          </a:p>
          <a:p>
            <a:pPr marL="0" indent="0">
              <a:buNone/>
            </a:pPr>
            <a:endParaRPr lang="en-US" dirty="0">
              <a:solidFill>
                <a:srgbClr val="000000"/>
              </a:solidFill>
            </a:endParaRPr>
          </a:p>
        </p:txBody>
      </p:sp>
    </p:spTree>
    <p:extLst>
      <p:ext uri="{BB962C8B-B14F-4D97-AF65-F5344CB8AC3E}">
        <p14:creationId xmlns:p14="http://schemas.microsoft.com/office/powerpoint/2010/main" val="2598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C89EE5-01F1-E048-9A33-EEA72076A23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Currying</a:t>
            </a:r>
          </a:p>
        </p:txBody>
      </p:sp>
      <p:pic>
        <p:nvPicPr>
          <p:cNvPr id="10" name="Picture 9">
            <a:extLst>
              <a:ext uri="{FF2B5EF4-FFF2-40B4-BE49-F238E27FC236}">
                <a16:creationId xmlns:a16="http://schemas.microsoft.com/office/drawing/2014/main" id="{0B89CD16-B1A6-5944-8D81-24CF0BD82A6B}"/>
              </a:ext>
            </a:extLst>
          </p:cNvPr>
          <p:cNvPicPr>
            <a:picLocks noChangeAspect="1"/>
          </p:cNvPicPr>
          <p:nvPr/>
        </p:nvPicPr>
        <p:blipFill rotWithShape="1">
          <a:blip r:embed="rId4"/>
          <a:srcRect r="19170" b="10216"/>
          <a:stretch/>
        </p:blipFill>
        <p:spPr>
          <a:xfrm>
            <a:off x="749809" y="2941638"/>
            <a:ext cx="4861942" cy="3049588"/>
          </a:xfrm>
          <a:prstGeom prst="rect">
            <a:avLst/>
          </a:prstGeom>
        </p:spPr>
      </p:pic>
      <p:pic>
        <p:nvPicPr>
          <p:cNvPr id="13" name="Picture 12">
            <a:extLst>
              <a:ext uri="{FF2B5EF4-FFF2-40B4-BE49-F238E27FC236}">
                <a16:creationId xmlns:a16="http://schemas.microsoft.com/office/drawing/2014/main" id="{6AF4C5AC-45C9-704B-82A4-33ED3864548C}"/>
              </a:ext>
            </a:extLst>
          </p:cNvPr>
          <p:cNvPicPr>
            <a:picLocks noChangeAspect="1"/>
          </p:cNvPicPr>
          <p:nvPr/>
        </p:nvPicPr>
        <p:blipFill>
          <a:blip r:embed="rId5"/>
          <a:stretch>
            <a:fillRect/>
          </a:stretch>
        </p:blipFill>
        <p:spPr>
          <a:xfrm>
            <a:off x="6133211" y="2941638"/>
            <a:ext cx="5299075" cy="3049588"/>
          </a:xfrm>
          <a:prstGeom prst="rect">
            <a:avLst/>
          </a:prstGeom>
        </p:spPr>
      </p:pic>
    </p:spTree>
    <p:extLst>
      <p:ext uri="{BB962C8B-B14F-4D97-AF65-F5344CB8AC3E}">
        <p14:creationId xmlns:p14="http://schemas.microsoft.com/office/powerpoint/2010/main" val="314736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3F2CEA9-6D03-D242-AD90-9C91FD9FE62B}"/>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Piping for Composing</a:t>
            </a:r>
          </a:p>
        </p:txBody>
      </p:sp>
      <p:pic>
        <p:nvPicPr>
          <p:cNvPr id="9" name="Content Placeholder 3">
            <a:extLst>
              <a:ext uri="{FF2B5EF4-FFF2-40B4-BE49-F238E27FC236}">
                <a16:creationId xmlns:a16="http://schemas.microsoft.com/office/drawing/2014/main" id="{58FF33D9-9CFD-AB47-973D-CFB0B77CBE5D}"/>
              </a:ext>
            </a:extLst>
          </p:cNvPr>
          <p:cNvPicPr>
            <a:picLocks noChangeAspect="1"/>
          </p:cNvPicPr>
          <p:nvPr/>
        </p:nvPicPr>
        <p:blipFill>
          <a:blip r:embed="rId4"/>
          <a:stretch>
            <a:fillRect/>
          </a:stretch>
        </p:blipFill>
        <p:spPr>
          <a:xfrm>
            <a:off x="3105912" y="2753936"/>
            <a:ext cx="5012476" cy="1175766"/>
          </a:xfrm>
          <a:prstGeom prst="rect">
            <a:avLst/>
          </a:prstGeom>
        </p:spPr>
      </p:pic>
      <p:pic>
        <p:nvPicPr>
          <p:cNvPr id="11" name="Picture 10">
            <a:extLst>
              <a:ext uri="{FF2B5EF4-FFF2-40B4-BE49-F238E27FC236}">
                <a16:creationId xmlns:a16="http://schemas.microsoft.com/office/drawing/2014/main" id="{F7BD1BA1-9EB3-EF40-80A5-2715DF4D161E}"/>
              </a:ext>
            </a:extLst>
          </p:cNvPr>
          <p:cNvPicPr>
            <a:picLocks noChangeAspect="1"/>
          </p:cNvPicPr>
          <p:nvPr/>
        </p:nvPicPr>
        <p:blipFill>
          <a:blip r:embed="rId5"/>
          <a:stretch>
            <a:fillRect/>
          </a:stretch>
        </p:blipFill>
        <p:spPr>
          <a:xfrm>
            <a:off x="418172" y="4531395"/>
            <a:ext cx="11355352" cy="1659446"/>
          </a:xfrm>
          <a:prstGeom prst="rect">
            <a:avLst/>
          </a:prstGeom>
        </p:spPr>
      </p:pic>
    </p:spTree>
    <p:extLst>
      <p:ext uri="{BB962C8B-B14F-4D97-AF65-F5344CB8AC3E}">
        <p14:creationId xmlns:p14="http://schemas.microsoft.com/office/powerpoint/2010/main" val="485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EF6634-D859-4162-AAB7-A51D68121DCD}"/>
              </a:ext>
            </a:extLst>
          </p:cNvPr>
          <p:cNvPicPr>
            <a:picLocks noChangeAspect="1"/>
          </p:cNvPicPr>
          <p:nvPr/>
        </p:nvPicPr>
        <p:blipFill rotWithShape="1">
          <a:blip r:embed="rId3"/>
          <a:srcRect t="5866" b="9865"/>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7119073-AC30-654C-8D41-B53D41A3D6DD}"/>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Live coding</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49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1334019-6686-524D-A568-307EA9C5A85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Goal</a:t>
            </a:r>
          </a:p>
        </p:txBody>
      </p:sp>
      <p:graphicFrame>
        <p:nvGraphicFramePr>
          <p:cNvPr id="5" name="Content Placeholder 2">
            <a:extLst>
              <a:ext uri="{FF2B5EF4-FFF2-40B4-BE49-F238E27FC236}">
                <a16:creationId xmlns:a16="http://schemas.microsoft.com/office/drawing/2014/main" id="{1C228052-E460-4001-976C-43A976E4FE8C}"/>
              </a:ext>
            </a:extLst>
          </p:cNvPr>
          <p:cNvGraphicFramePr>
            <a:graphicFrameLocks noGrp="1"/>
          </p:cNvGraphicFramePr>
          <p:nvPr>
            <p:ph idx="1"/>
            <p:extLst>
              <p:ext uri="{D42A27DB-BD31-4B8C-83A1-F6EECF244321}">
                <p14:modId xmlns:p14="http://schemas.microsoft.com/office/powerpoint/2010/main" val="211275312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498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5929E8-261A-7C48-AB38-4D626F04C26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Being Functional</a:t>
            </a:r>
          </a:p>
        </p:txBody>
      </p:sp>
      <p:pic>
        <p:nvPicPr>
          <p:cNvPr id="13" name="Content Placeholder 4" descr="A pot that is sitting on a table&#10;&#10;Description automatically generated">
            <a:extLst>
              <a:ext uri="{FF2B5EF4-FFF2-40B4-BE49-F238E27FC236}">
                <a16:creationId xmlns:a16="http://schemas.microsoft.com/office/drawing/2014/main" id="{EA4FA74E-EB0D-5F47-8073-E27831745A70}"/>
              </a:ext>
            </a:extLst>
          </p:cNvPr>
          <p:cNvPicPr>
            <a:picLocks noChangeAspect="1"/>
          </p:cNvPicPr>
          <p:nvPr/>
        </p:nvPicPr>
        <p:blipFill rotWithShape="1">
          <a:blip r:embed="rId4"/>
          <a:srcRect r="-2" b="6055"/>
          <a:stretch/>
        </p:blipFill>
        <p:spPr>
          <a:xfrm>
            <a:off x="823321" y="2472263"/>
            <a:ext cx="3159849" cy="4061465"/>
          </a:xfrm>
          <a:prstGeom prst="rect">
            <a:avLst/>
          </a:prstGeom>
          <a:effectLst/>
        </p:spPr>
      </p:pic>
      <p:sp>
        <p:nvSpPr>
          <p:cNvPr id="15" name="Content Placeholder 5">
            <a:extLst>
              <a:ext uri="{FF2B5EF4-FFF2-40B4-BE49-F238E27FC236}">
                <a16:creationId xmlns:a16="http://schemas.microsoft.com/office/drawing/2014/main" id="{35338AF1-19F1-7F47-A6FF-72CEC28CF2B5}"/>
              </a:ext>
            </a:extLst>
          </p:cNvPr>
          <p:cNvSpPr>
            <a:spLocks noGrp="1"/>
          </p:cNvSpPr>
          <p:nvPr>
            <p:ph idx="1"/>
          </p:nvPr>
        </p:nvSpPr>
        <p:spPr>
          <a:xfrm>
            <a:off x="4338770" y="2753936"/>
            <a:ext cx="7015029" cy="3423026"/>
          </a:xfrm>
        </p:spPr>
        <p:txBody>
          <a:bodyPr/>
          <a:lstStyle/>
          <a:p>
            <a:pPr marL="0" indent="0">
              <a:buNone/>
            </a:pPr>
            <a:r>
              <a:rPr lang="en-US" sz="3600" dirty="0"/>
              <a:t>Building a pipeline by composing functions which is waiting for data</a:t>
            </a:r>
          </a:p>
          <a:p>
            <a:pPr marL="0" indent="0">
              <a:buNone/>
            </a:pPr>
            <a:endParaRPr lang="en-US" dirty="0"/>
          </a:p>
          <a:p>
            <a:pPr marL="0" indent="0">
              <a:buNone/>
            </a:pPr>
            <a:r>
              <a:rPr lang="en-US" dirty="0">
                <a:solidFill>
                  <a:srgbClr val="000000"/>
                </a:solidFill>
              </a:rPr>
              <a:t>https://</a:t>
            </a:r>
            <a:r>
              <a:rPr lang="en-US" dirty="0" err="1">
                <a:solidFill>
                  <a:srgbClr val="000000"/>
                </a:solidFill>
              </a:rPr>
              <a:t>medium.com</a:t>
            </a:r>
            <a:r>
              <a:rPr lang="en-US" dirty="0">
                <a:solidFill>
                  <a:srgbClr val="000000"/>
                </a:solidFill>
              </a:rPr>
              <a:t>/@sagar_kharel84/getting-functional-4bb8f1da73ab</a:t>
            </a:r>
          </a:p>
          <a:p>
            <a:pPr marL="0" indent="0">
              <a:buNone/>
            </a:pPr>
            <a:endParaRPr lang="en-US" dirty="0"/>
          </a:p>
        </p:txBody>
      </p:sp>
    </p:spTree>
    <p:extLst>
      <p:ext uri="{BB962C8B-B14F-4D97-AF65-F5344CB8AC3E}">
        <p14:creationId xmlns:p14="http://schemas.microsoft.com/office/powerpoint/2010/main" val="31609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5929E8-261A-7C48-AB38-4D626F04C264}"/>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How to start?</a:t>
            </a:r>
            <a:endParaRPr lang="en-US" sz="4000" dirty="0">
              <a:solidFill>
                <a:srgbClr val="FFFFFF"/>
              </a:solidFill>
            </a:endParaRPr>
          </a:p>
        </p:txBody>
      </p:sp>
      <p:sp>
        <p:nvSpPr>
          <p:cNvPr id="20" name="Content Placeholder 2">
            <a:extLst>
              <a:ext uri="{FF2B5EF4-FFF2-40B4-BE49-F238E27FC236}">
                <a16:creationId xmlns:a16="http://schemas.microsoft.com/office/drawing/2014/main" id="{5A2656F8-54C3-AA42-A168-051A464B3ADE}"/>
              </a:ext>
            </a:extLst>
          </p:cNvPr>
          <p:cNvSpPr>
            <a:spLocks noGrp="1"/>
          </p:cNvSpPr>
          <p:nvPr>
            <p:ph sz="half" idx="1"/>
          </p:nvPr>
        </p:nvSpPr>
        <p:spPr>
          <a:xfrm>
            <a:off x="1005840" y="2900897"/>
            <a:ext cx="4462272" cy="3130423"/>
          </a:xfrm>
        </p:spPr>
        <p:txBody>
          <a:bodyPr>
            <a:normAutofit/>
          </a:bodyPr>
          <a:lstStyle/>
          <a:p>
            <a:r>
              <a:rPr lang="en-US" sz="3600" strike="sngStrike" dirty="0"/>
              <a:t>if-else</a:t>
            </a:r>
          </a:p>
          <a:p>
            <a:r>
              <a:rPr lang="en-US" sz="3600" strike="sngStrike" dirty="0"/>
              <a:t>for</a:t>
            </a:r>
          </a:p>
        </p:txBody>
      </p:sp>
      <p:sp>
        <p:nvSpPr>
          <p:cNvPr id="22" name="Content Placeholder 3">
            <a:extLst>
              <a:ext uri="{FF2B5EF4-FFF2-40B4-BE49-F238E27FC236}">
                <a16:creationId xmlns:a16="http://schemas.microsoft.com/office/drawing/2014/main" id="{06381E89-0AC1-C140-A96C-6E35A4E5A424}"/>
              </a:ext>
            </a:extLst>
          </p:cNvPr>
          <p:cNvSpPr txBox="1">
            <a:spLocks/>
          </p:cNvSpPr>
          <p:nvPr/>
        </p:nvSpPr>
        <p:spPr>
          <a:xfrm>
            <a:off x="5620512" y="2900897"/>
            <a:ext cx="5181600" cy="3130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Functional </a:t>
            </a:r>
            <a:r>
              <a:rPr lang="en-US" dirty="0" err="1"/>
              <a:t>ifElse</a:t>
            </a:r>
            <a:endParaRPr lang="en-US" dirty="0"/>
          </a:p>
          <a:p>
            <a:r>
              <a:rPr lang="en-US" dirty="0"/>
              <a:t>Map/reduce</a:t>
            </a:r>
          </a:p>
          <a:p>
            <a:r>
              <a:rPr lang="en-US" dirty="0"/>
              <a:t>Stay Declarative</a:t>
            </a:r>
          </a:p>
          <a:p>
            <a:r>
              <a:rPr lang="en-US" dirty="0"/>
              <a:t>Be point free</a:t>
            </a:r>
          </a:p>
          <a:p>
            <a:r>
              <a:rPr lang="en-US" dirty="0"/>
              <a:t>Data last</a:t>
            </a:r>
          </a:p>
          <a:p>
            <a:r>
              <a:rPr lang="en-US" dirty="0"/>
              <a:t>Think pipeline</a:t>
            </a:r>
          </a:p>
        </p:txBody>
      </p:sp>
    </p:spTree>
    <p:extLst>
      <p:ext uri="{BB962C8B-B14F-4D97-AF65-F5344CB8AC3E}">
        <p14:creationId xmlns:p14="http://schemas.microsoft.com/office/powerpoint/2010/main" val="1121633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57F930-FEC8-B742-B5B4-A3EBEEA4F72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Library</a:t>
            </a:r>
          </a:p>
        </p:txBody>
      </p:sp>
      <p:graphicFrame>
        <p:nvGraphicFramePr>
          <p:cNvPr id="12" name="Content Placeholder 2">
            <a:extLst>
              <a:ext uri="{FF2B5EF4-FFF2-40B4-BE49-F238E27FC236}">
                <a16:creationId xmlns:a16="http://schemas.microsoft.com/office/drawing/2014/main" id="{FAE035E0-C712-4E92-9C47-4B764C39CE07}"/>
              </a:ext>
            </a:extLst>
          </p:cNvPr>
          <p:cNvGraphicFramePr>
            <a:graphicFrameLocks noGrp="1"/>
          </p:cNvGraphicFramePr>
          <p:nvPr>
            <p:ph idx="1"/>
            <p:extLst>
              <p:ext uri="{D42A27DB-BD31-4B8C-83A1-F6EECF244321}">
                <p14:modId xmlns:p14="http://schemas.microsoft.com/office/powerpoint/2010/main" val="412438618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3489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C67C35-CE4B-2941-A360-505C6A4D42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Books</a:t>
            </a:r>
          </a:p>
        </p:txBody>
      </p:sp>
      <p:sp>
        <p:nvSpPr>
          <p:cNvPr id="11" name="Content Placeholder 2">
            <a:extLst>
              <a:ext uri="{FF2B5EF4-FFF2-40B4-BE49-F238E27FC236}">
                <a16:creationId xmlns:a16="http://schemas.microsoft.com/office/drawing/2014/main" id="{6B311A00-2F93-2C49-8003-1275E5453A31}"/>
              </a:ext>
            </a:extLst>
          </p:cNvPr>
          <p:cNvSpPr txBox="1">
            <a:spLocks/>
          </p:cNvSpPr>
          <p:nvPr/>
        </p:nvSpPr>
        <p:spPr>
          <a:xfrm>
            <a:off x="925229" y="2753936"/>
            <a:ext cx="9833548" cy="3033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rPr>
              <a:t>Free ones:</a:t>
            </a:r>
          </a:p>
          <a:p>
            <a:pPr marL="457200" lvl="1" indent="0">
              <a:buNone/>
            </a:pPr>
            <a:r>
              <a:rPr lang="en-US" sz="2000" dirty="0">
                <a:hlinkClick r:id="rId3"/>
              </a:rPr>
              <a:t>https://github.com/getify/Functional-Light-JS</a:t>
            </a:r>
            <a:endParaRPr lang="en-US" sz="2000" dirty="0"/>
          </a:p>
          <a:p>
            <a:pPr marL="457200" lvl="1" indent="0">
              <a:buNone/>
            </a:pPr>
            <a:r>
              <a:rPr lang="en-US" sz="2000" dirty="0">
                <a:hlinkClick r:id="rId4"/>
              </a:rPr>
              <a:t>https://mostly-adequate.gitbooks.io/mostly-adequate-guide/</a:t>
            </a:r>
            <a:endParaRPr lang="en-US" sz="2000" dirty="0"/>
          </a:p>
          <a:p>
            <a:endParaRPr lang="en-US" sz="2000" dirty="0">
              <a:solidFill>
                <a:srgbClr val="000000"/>
              </a:solidFill>
            </a:endParaRPr>
          </a:p>
          <a:p>
            <a:r>
              <a:rPr lang="en-US" sz="2000" dirty="0"/>
              <a:t>Functional Programming in JavaScript (</a:t>
            </a:r>
            <a:r>
              <a:rPr lang="en-US" sz="2000" dirty="0">
                <a:hlinkClick r:id="rId5"/>
              </a:rPr>
              <a:t>https://bit.ly/1QGYZVS</a:t>
            </a:r>
            <a:r>
              <a:rPr lang="en-US" sz="2000" dirty="0">
                <a:solidFill>
                  <a:srgbClr val="000000"/>
                </a:solidFill>
              </a:rPr>
              <a:t>)</a:t>
            </a:r>
          </a:p>
          <a:p>
            <a:r>
              <a:rPr lang="en-US" sz="2000" dirty="0"/>
              <a:t>Mastering JavaScript Functional Programming (</a:t>
            </a:r>
            <a:r>
              <a:rPr lang="en-US" sz="2000" dirty="0">
                <a:hlinkClick r:id="rId6"/>
              </a:rPr>
              <a:t>https://bit.ly/2GobtHf</a:t>
            </a:r>
            <a:r>
              <a:rPr lang="en-US" sz="2000" dirty="0"/>
              <a:t>)</a:t>
            </a:r>
          </a:p>
          <a:p>
            <a:endParaRPr lang="en-US" sz="2000" dirty="0"/>
          </a:p>
          <a:p>
            <a:endParaRPr lang="en-US" sz="2000" dirty="0"/>
          </a:p>
        </p:txBody>
      </p:sp>
    </p:spTree>
    <p:extLst>
      <p:ext uri="{BB962C8B-B14F-4D97-AF65-F5344CB8AC3E}">
        <p14:creationId xmlns:p14="http://schemas.microsoft.com/office/powerpoint/2010/main" val="245387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EE6511-FE3A-1C4A-8B3C-2A08C952F34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Useful links</a:t>
            </a:r>
          </a:p>
        </p:txBody>
      </p:sp>
      <p:sp>
        <p:nvSpPr>
          <p:cNvPr id="11" name="Content Placeholder 2">
            <a:extLst>
              <a:ext uri="{FF2B5EF4-FFF2-40B4-BE49-F238E27FC236}">
                <a16:creationId xmlns:a16="http://schemas.microsoft.com/office/drawing/2014/main" id="{BCEB6B18-5784-8841-840E-2D523255F6C1}"/>
              </a:ext>
            </a:extLst>
          </p:cNvPr>
          <p:cNvSpPr txBox="1">
            <a:spLocks/>
          </p:cNvSpPr>
          <p:nvPr/>
        </p:nvSpPr>
        <p:spPr>
          <a:xfrm>
            <a:off x="880673" y="2834640"/>
            <a:ext cx="10461285" cy="3511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rPr>
              <a:t>JS History:</a:t>
            </a:r>
          </a:p>
          <a:p>
            <a:pPr lvl="1"/>
            <a:r>
              <a:rPr lang="en-US" sz="2600" dirty="0">
                <a:hlinkClick r:id="rId3"/>
              </a:rPr>
              <a:t>https://brendaneich.com/2008/04/popularity/</a:t>
            </a:r>
            <a:endParaRPr lang="en-US" sz="2600" dirty="0"/>
          </a:p>
          <a:p>
            <a:pPr lvl="1"/>
            <a:endParaRPr lang="en-US" sz="1600" dirty="0">
              <a:solidFill>
                <a:srgbClr val="000000"/>
              </a:solidFill>
            </a:endParaRPr>
          </a:p>
          <a:p>
            <a:r>
              <a:rPr lang="en-US" sz="2000" dirty="0">
                <a:solidFill>
                  <a:srgbClr val="000000"/>
                </a:solidFill>
              </a:rPr>
              <a:t>FDIV Flaw:</a:t>
            </a:r>
            <a:endParaRPr lang="en-US" sz="2000" dirty="0">
              <a:solidFill>
                <a:srgbClr val="000000"/>
              </a:solidFill>
              <a:hlinkClick r:id="rId4"/>
            </a:endParaRPr>
          </a:p>
          <a:p>
            <a:pPr marL="457200" lvl="1" indent="0">
              <a:buNone/>
            </a:pPr>
            <a:r>
              <a:rPr lang="en-US" sz="2000" dirty="0">
                <a:solidFill>
                  <a:srgbClr val="000000"/>
                </a:solidFill>
                <a:hlinkClick r:id="rId5"/>
              </a:rPr>
              <a:t>http://www.trnicely.net/#PENT</a:t>
            </a:r>
            <a:endParaRPr lang="en-US" sz="2000" dirty="0">
              <a:solidFill>
                <a:srgbClr val="000000"/>
              </a:solidFill>
            </a:endParaRPr>
          </a:p>
          <a:p>
            <a:pPr marL="457200" lvl="1" indent="0">
              <a:buNone/>
            </a:pPr>
            <a:r>
              <a:rPr lang="en-US" sz="2000" dirty="0">
                <a:solidFill>
                  <a:srgbClr val="000000"/>
                </a:solidFill>
                <a:hlinkClick r:id="rId6"/>
              </a:rPr>
              <a:t>http://www.trnicely.net/pentbug/pentbug.html</a:t>
            </a:r>
            <a:endParaRPr lang="en-US" sz="2000" dirty="0">
              <a:solidFill>
                <a:srgbClr val="000000"/>
              </a:solidFill>
            </a:endParaRPr>
          </a:p>
          <a:p>
            <a:pPr lvl="1"/>
            <a:endParaRPr lang="en-US" sz="2000" dirty="0">
              <a:solidFill>
                <a:srgbClr val="000000"/>
              </a:solidFill>
              <a:hlinkClick r:id="rId4"/>
            </a:endParaRPr>
          </a:p>
          <a:p>
            <a:r>
              <a:rPr lang="en-US" sz="2000" dirty="0"/>
              <a:t>An Industrially Effective Environment for Formal Hardware Verification</a:t>
            </a:r>
            <a:endParaRPr lang="en-US" sz="2000" dirty="0">
              <a:solidFill>
                <a:srgbClr val="000000"/>
              </a:solidFill>
            </a:endParaRPr>
          </a:p>
          <a:p>
            <a:pPr marL="457200" lvl="1" indent="0">
              <a:buNone/>
            </a:pPr>
            <a:r>
              <a:rPr lang="en-US" sz="2000" dirty="0">
                <a:solidFill>
                  <a:srgbClr val="000000"/>
                </a:solidFill>
                <a:hlinkClick r:id="rId4"/>
              </a:rPr>
              <a:t>http://www.cs.ox.ac.uk/tom.melham/pub/Seger-2005-IEE.pdf</a:t>
            </a:r>
            <a:endParaRPr lang="en-US" sz="2000" dirty="0">
              <a:solidFill>
                <a:srgbClr val="000000"/>
              </a:solidFill>
            </a:endParaRPr>
          </a:p>
          <a:p>
            <a:endParaRPr lang="en-US" sz="2000" dirty="0">
              <a:solidFill>
                <a:srgbClr val="000000"/>
              </a:solidFill>
            </a:endParaRPr>
          </a:p>
          <a:p>
            <a:r>
              <a:rPr lang="en-US" sz="2000" dirty="0">
                <a:solidFill>
                  <a:srgbClr val="000000"/>
                </a:solidFill>
              </a:rPr>
              <a:t>Similar to this presentation</a:t>
            </a:r>
          </a:p>
          <a:p>
            <a:pPr marL="457200" lvl="1" indent="0">
              <a:buNone/>
            </a:pPr>
            <a:r>
              <a:rPr lang="en-US" sz="2000" dirty="0">
                <a:solidFill>
                  <a:srgbClr val="000000"/>
                </a:solidFill>
              </a:rPr>
              <a:t>https://</a:t>
            </a:r>
            <a:r>
              <a:rPr lang="en-US" sz="2000" dirty="0" err="1">
                <a:solidFill>
                  <a:srgbClr val="000000"/>
                </a:solidFill>
              </a:rPr>
              <a:t>medium.com</a:t>
            </a:r>
            <a:r>
              <a:rPr lang="en-US" sz="2000" dirty="0">
                <a:solidFill>
                  <a:srgbClr val="000000"/>
                </a:solidFill>
              </a:rPr>
              <a:t>/@sagar_kharel84/getting-functional-4bb8f1da73ab</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51751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11A429E-C239-234D-9659-7C2A8786843D}"/>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What did my team got out of FP?</a:t>
            </a:r>
          </a:p>
        </p:txBody>
      </p:sp>
      <p:sp>
        <p:nvSpPr>
          <p:cNvPr id="3" name="Content Placeholder 2">
            <a:extLst>
              <a:ext uri="{FF2B5EF4-FFF2-40B4-BE49-F238E27FC236}">
                <a16:creationId xmlns:a16="http://schemas.microsoft.com/office/drawing/2014/main" id="{86C27DCB-2228-AE40-B50E-16A678052C04}"/>
              </a:ext>
            </a:extLst>
          </p:cNvPr>
          <p:cNvSpPr>
            <a:spLocks noGrp="1"/>
          </p:cNvSpPr>
          <p:nvPr>
            <p:ph idx="1"/>
          </p:nvPr>
        </p:nvSpPr>
        <p:spPr>
          <a:xfrm>
            <a:off x="861726" y="3092970"/>
            <a:ext cx="9833548" cy="2693976"/>
          </a:xfrm>
        </p:spPr>
        <p:txBody>
          <a:bodyPr>
            <a:normAutofit/>
          </a:bodyPr>
          <a:lstStyle/>
          <a:p>
            <a:r>
              <a:rPr lang="en-US" sz="2000" dirty="0">
                <a:solidFill>
                  <a:srgbClr val="000000"/>
                </a:solidFill>
              </a:rPr>
              <a:t>Modular code </a:t>
            </a:r>
          </a:p>
          <a:p>
            <a:r>
              <a:rPr lang="en-US" sz="2000" dirty="0">
                <a:solidFill>
                  <a:srgbClr val="000000"/>
                </a:solidFill>
              </a:rPr>
              <a:t>Single Responsibility Principle</a:t>
            </a:r>
          </a:p>
          <a:p>
            <a:r>
              <a:rPr lang="en-US" sz="2000" dirty="0">
                <a:solidFill>
                  <a:srgbClr val="000000"/>
                </a:solidFill>
              </a:rPr>
              <a:t>Clean code</a:t>
            </a:r>
          </a:p>
          <a:p>
            <a:r>
              <a:rPr lang="en-US" sz="2000" dirty="0">
                <a:solidFill>
                  <a:srgbClr val="000000"/>
                </a:solidFill>
              </a:rPr>
              <a:t>Reusability</a:t>
            </a:r>
          </a:p>
          <a:p>
            <a:r>
              <a:rPr lang="en-US" sz="2000" dirty="0">
                <a:solidFill>
                  <a:srgbClr val="000000"/>
                </a:solidFill>
              </a:rPr>
              <a:t>Changes are isolated</a:t>
            </a:r>
          </a:p>
          <a:p>
            <a:r>
              <a:rPr lang="en-US" sz="2000" dirty="0">
                <a:solidFill>
                  <a:srgbClr val="000000"/>
                </a:solidFill>
              </a:rPr>
              <a:t>Highly testable code</a:t>
            </a:r>
          </a:p>
        </p:txBody>
      </p:sp>
    </p:spTree>
    <p:extLst>
      <p:ext uri="{BB962C8B-B14F-4D97-AF65-F5344CB8AC3E}">
        <p14:creationId xmlns:p14="http://schemas.microsoft.com/office/powerpoint/2010/main" val="172931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5F7BFD-7820-7448-A389-E0A2715BF7E7}"/>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dirty="0">
                <a:solidFill>
                  <a:srgbClr val="FFFFFF"/>
                </a:solidFill>
                <a:latin typeface="+mj-lt"/>
                <a:ea typeface="+mj-ea"/>
                <a:cs typeface="+mj-cs"/>
              </a:rPr>
              <a:t>Our team code coverage</a:t>
            </a:r>
          </a:p>
        </p:txBody>
      </p:sp>
      <p:pic>
        <p:nvPicPr>
          <p:cNvPr id="5" name="Picture 4">
            <a:extLst>
              <a:ext uri="{FF2B5EF4-FFF2-40B4-BE49-F238E27FC236}">
                <a16:creationId xmlns:a16="http://schemas.microsoft.com/office/drawing/2014/main" id="{B741DB4F-A57A-F84B-86F8-2A1AB7BA113C}"/>
              </a:ext>
            </a:extLst>
          </p:cNvPr>
          <p:cNvPicPr>
            <a:picLocks noChangeAspect="1"/>
          </p:cNvPicPr>
          <p:nvPr/>
        </p:nvPicPr>
        <p:blipFill rotWithShape="1">
          <a:blip r:embed="rId4"/>
          <a:srcRect l="539" t="9921" r="20104" b="25804"/>
          <a:stretch/>
        </p:blipFill>
        <p:spPr>
          <a:xfrm>
            <a:off x="4420222" y="1078992"/>
            <a:ext cx="7728759" cy="4773167"/>
          </a:xfrm>
          <a:prstGeom prst="rect">
            <a:avLst/>
          </a:prstGeom>
          <a:ln w="9525">
            <a:noFill/>
          </a:ln>
        </p:spPr>
      </p:pic>
    </p:spTree>
    <p:extLst>
      <p:ext uri="{BB962C8B-B14F-4D97-AF65-F5344CB8AC3E}">
        <p14:creationId xmlns:p14="http://schemas.microsoft.com/office/powerpoint/2010/main" val="79503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78DBB4-94F2-484C-8001-9CE97E03102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a:solidFill>
                  <a:srgbClr val="000000"/>
                </a:solidFill>
              </a:rPr>
              <a:t>History of JS</a:t>
            </a:r>
          </a:p>
        </p:txBody>
      </p:sp>
      <p:sp>
        <p:nvSpPr>
          <p:cNvPr id="26"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erson wearing a suit and tie smiling at the camera&#10;&#10;Description automatically generated">
            <a:extLst>
              <a:ext uri="{FF2B5EF4-FFF2-40B4-BE49-F238E27FC236}">
                <a16:creationId xmlns:a16="http://schemas.microsoft.com/office/drawing/2014/main" id="{811266DD-ECDC-924C-90F3-BEF39E351D06}"/>
              </a:ext>
            </a:extLst>
          </p:cNvPr>
          <p:cNvPicPr>
            <a:picLocks noChangeAspect="1"/>
          </p:cNvPicPr>
          <p:nvPr/>
        </p:nvPicPr>
        <p:blipFill rotWithShape="1">
          <a:blip r:embed="rId4">
            <a:alphaModFix/>
          </a:blip>
          <a:srcRect l="11925" r="1178" b="3"/>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8" name="Content Placeholder 7">
            <a:extLst>
              <a:ext uri="{FF2B5EF4-FFF2-40B4-BE49-F238E27FC236}">
                <a16:creationId xmlns:a16="http://schemas.microsoft.com/office/drawing/2014/main" id="{FE297758-3EAB-A74F-A745-F042484F37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992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FA1D80-372D-2D4A-931E-D16F5C20EFC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JavaScript Programming Model</a:t>
            </a:r>
            <a:endParaRPr lang="en-US" sz="4000" dirty="0">
              <a:solidFill>
                <a:srgbClr val="FFFFFF"/>
              </a:solidFill>
            </a:endParaRPr>
          </a:p>
        </p:txBody>
      </p:sp>
      <p:graphicFrame>
        <p:nvGraphicFramePr>
          <p:cNvPr id="12" name="Content Placeholder 2">
            <a:extLst>
              <a:ext uri="{FF2B5EF4-FFF2-40B4-BE49-F238E27FC236}">
                <a16:creationId xmlns:a16="http://schemas.microsoft.com/office/drawing/2014/main" id="{B6925811-9AE1-4134-A5D0-A1A867C7ED9C}"/>
              </a:ext>
            </a:extLst>
          </p:cNvPr>
          <p:cNvGraphicFramePr>
            <a:graphicFrameLocks noGrp="1"/>
          </p:cNvGraphicFramePr>
          <p:nvPr>
            <p:ph idx="1"/>
            <p:extLst>
              <p:ext uri="{D42A27DB-BD31-4B8C-83A1-F6EECF244321}">
                <p14:modId xmlns:p14="http://schemas.microsoft.com/office/powerpoint/2010/main" val="97047335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768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FA1D80-372D-2D4A-931E-D16F5C20EFC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Support for FP</a:t>
            </a:r>
          </a:p>
        </p:txBody>
      </p:sp>
      <p:graphicFrame>
        <p:nvGraphicFramePr>
          <p:cNvPr id="21" name="Content Placeholder 2">
            <a:extLst>
              <a:ext uri="{FF2B5EF4-FFF2-40B4-BE49-F238E27FC236}">
                <a16:creationId xmlns:a16="http://schemas.microsoft.com/office/drawing/2014/main" id="{F0E51164-E65E-48C3-9B9C-A655732D83FA}"/>
              </a:ext>
            </a:extLst>
          </p:cNvPr>
          <p:cNvGraphicFramePr>
            <a:graphicFrameLocks noGrp="1"/>
          </p:cNvGraphicFramePr>
          <p:nvPr>
            <p:ph idx="1"/>
            <p:extLst>
              <p:ext uri="{D42A27DB-BD31-4B8C-83A1-F6EECF244321}">
                <p14:modId xmlns:p14="http://schemas.microsoft.com/office/powerpoint/2010/main" val="222834335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5964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DD055FA-433D-3D4F-9757-9C55A8F2AFF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Few Misses</a:t>
            </a:r>
          </a:p>
        </p:txBody>
      </p:sp>
      <p:graphicFrame>
        <p:nvGraphicFramePr>
          <p:cNvPr id="5" name="Content Placeholder 2">
            <a:extLst>
              <a:ext uri="{FF2B5EF4-FFF2-40B4-BE49-F238E27FC236}">
                <a16:creationId xmlns:a16="http://schemas.microsoft.com/office/drawing/2014/main" id="{B13F26CE-2069-4E0B-871F-A5CB023471B6}"/>
              </a:ext>
            </a:extLst>
          </p:cNvPr>
          <p:cNvGraphicFramePr>
            <a:graphicFrameLocks noGrp="1"/>
          </p:cNvGraphicFramePr>
          <p:nvPr>
            <p:ph idx="1"/>
            <p:extLst>
              <p:ext uri="{D42A27DB-BD31-4B8C-83A1-F6EECF244321}">
                <p14:modId xmlns:p14="http://schemas.microsoft.com/office/powerpoint/2010/main" val="158393144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553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2"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4"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467BD6-E880-154C-90E0-FCEA1F2188EE}"/>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dirty="0">
                <a:solidFill>
                  <a:schemeClr val="bg2"/>
                </a:solidFill>
                <a:latin typeface="+mj-lt"/>
                <a:ea typeface="+mj-ea"/>
                <a:cs typeface="+mj-cs"/>
              </a:rPr>
              <a:t>Can we be FP-</a:t>
            </a:r>
            <a:r>
              <a:rPr lang="en-US" sz="4000" kern="1200" dirty="0" err="1">
                <a:solidFill>
                  <a:schemeClr val="bg2"/>
                </a:solidFill>
                <a:latin typeface="+mj-lt"/>
                <a:ea typeface="+mj-ea"/>
                <a:cs typeface="+mj-cs"/>
              </a:rPr>
              <a:t>er</a:t>
            </a:r>
            <a:r>
              <a:rPr lang="en-US" sz="4000" kern="1200" dirty="0">
                <a:solidFill>
                  <a:schemeClr val="bg2"/>
                </a:solidFill>
                <a:latin typeface="+mj-lt"/>
                <a:ea typeface="+mj-ea"/>
                <a:cs typeface="+mj-cs"/>
              </a:rPr>
              <a:t> in JS?</a:t>
            </a:r>
          </a:p>
        </p:txBody>
      </p:sp>
    </p:spTree>
    <p:extLst>
      <p:ext uri="{BB962C8B-B14F-4D97-AF65-F5344CB8AC3E}">
        <p14:creationId xmlns:p14="http://schemas.microsoft.com/office/powerpoint/2010/main" val="339711887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1417</Words>
  <Application>Microsoft Macintosh PowerPoint</Application>
  <PresentationFormat>Widescreen</PresentationFormat>
  <Paragraphs>182</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Menlo</vt:lpstr>
      <vt:lpstr>Office Theme</vt:lpstr>
      <vt:lpstr>Functional Programming</vt:lpstr>
      <vt:lpstr>Goal</vt:lpstr>
      <vt:lpstr>What did my team got out of FP?</vt:lpstr>
      <vt:lpstr>Our team code coverage</vt:lpstr>
      <vt:lpstr>History of JS</vt:lpstr>
      <vt:lpstr>JavaScript Programming Model</vt:lpstr>
      <vt:lpstr>Support for FP</vt:lpstr>
      <vt:lpstr>Few Misses</vt:lpstr>
      <vt:lpstr>Can we be FP-er in JS?</vt:lpstr>
      <vt:lpstr>What is FP?</vt:lpstr>
      <vt:lpstr>Fundamental concepts</vt:lpstr>
      <vt:lpstr>Declarative vs. Imperative</vt:lpstr>
      <vt:lpstr>Pure functions</vt:lpstr>
      <vt:lpstr>Referential Transparency</vt:lpstr>
      <vt:lpstr>Immutability</vt:lpstr>
      <vt:lpstr>Example</vt:lpstr>
      <vt:lpstr>Currying</vt:lpstr>
      <vt:lpstr>Piping for Composing</vt:lpstr>
      <vt:lpstr>Live coding</vt:lpstr>
      <vt:lpstr>Being Functional</vt:lpstr>
      <vt:lpstr>How to start?</vt:lpstr>
      <vt:lpstr>Library</vt:lpstr>
      <vt:lpstr>Books</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Kharel, Sagar-NONEMP</dc:creator>
  <cp:lastModifiedBy>sagar_kharel84@yahoo.com</cp:lastModifiedBy>
  <cp:revision>7</cp:revision>
  <dcterms:created xsi:type="dcterms:W3CDTF">2019-09-16T02:16:15Z</dcterms:created>
  <dcterms:modified xsi:type="dcterms:W3CDTF">2019-09-16T23:16:35Z</dcterms:modified>
</cp:coreProperties>
</file>