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d05a3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d05a3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4d05a3f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4d05a3f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d05a3f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d05a3f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_rLPZUX1oJE" TargetMode="External"/><Relationship Id="rId10" Type="http://schemas.openxmlformats.org/officeDocument/2006/relationships/hyperlink" Target="https://youtu.be/_rLPZUX1oJE" TargetMode="External"/><Relationship Id="rId13" Type="http://schemas.openxmlformats.org/officeDocument/2006/relationships/hyperlink" Target="https://youtu.be/G9E5ZJAkZhY" TargetMode="External"/><Relationship Id="rId12" Type="http://schemas.openxmlformats.org/officeDocument/2006/relationships/hyperlink" Target="https://youtu.be/G9E5ZJAkZh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G_Mnm89E658" TargetMode="External"/><Relationship Id="rId4" Type="http://schemas.openxmlformats.org/officeDocument/2006/relationships/hyperlink" Target="https://youtu.be/G_Mnm89E658" TargetMode="External"/><Relationship Id="rId9" Type="http://schemas.openxmlformats.org/officeDocument/2006/relationships/hyperlink" Target="https://youtu.be/o6guYu-mjCg" TargetMode="External"/><Relationship Id="rId15" Type="http://schemas.openxmlformats.org/officeDocument/2006/relationships/hyperlink" Target="https://youtu.be/GhJlNR15eSE" TargetMode="External"/><Relationship Id="rId14" Type="http://schemas.openxmlformats.org/officeDocument/2006/relationships/hyperlink" Target="https://youtu.be/4K9BbSu_tNc" TargetMode="External"/><Relationship Id="rId16" Type="http://schemas.openxmlformats.org/officeDocument/2006/relationships/hyperlink" Target="https://youtu.be/GhJlNR15eSE" TargetMode="External"/><Relationship Id="rId5" Type="http://schemas.openxmlformats.org/officeDocument/2006/relationships/hyperlink" Target="https://youtu.be/_ap_3EljlHc" TargetMode="External"/><Relationship Id="rId6" Type="http://schemas.openxmlformats.org/officeDocument/2006/relationships/hyperlink" Target="https://youtu.be/ppGyhwpsVdw" TargetMode="External"/><Relationship Id="rId7" Type="http://schemas.openxmlformats.org/officeDocument/2006/relationships/hyperlink" Target="https://youtu.be/ppGyhwpsVdw" TargetMode="External"/><Relationship Id="rId8" Type="http://schemas.openxmlformats.org/officeDocument/2006/relationships/hyperlink" Target="https://youtu.be/o6guYu-mjC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432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6700" y="260925"/>
            <a:ext cx="78780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38761D"/>
                </a:highlight>
                <a:latin typeface="Consolas"/>
                <a:ea typeface="Consolas"/>
                <a:cs typeface="Consolas"/>
                <a:sym typeface="Consolas"/>
              </a:rPr>
              <a:t>Git</a:t>
            </a:r>
            <a:endParaRPr>
              <a:solidFill>
                <a:schemeClr val="lt1"/>
              </a:solidFill>
              <a:highlight>
                <a:srgbClr val="99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4100" y="2150725"/>
            <a:ext cx="814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Creación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 de token personal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(1 sola vez por equipo/pc)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Crear un repositorio en github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Cómo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 inicializar un nuevo proyecto en github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(1 sola vez por proyecto)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lphaL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Cómo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 inicializar un proyecto existente en github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lphaL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Cómo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 inicializar un proyecto existente en github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(simple y no recomendable)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Cómo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 actualizar el repositorio online y local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(2 formas)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Como descargar un proyecto de github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Cómo</a:t>
            </a:r>
            <a:r>
              <a:rPr lang="e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 trabajar con un mismo proyecto de github en distintas computadoras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70225" y="1061475"/>
            <a:ext cx="72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Pueden usar esta 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guía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para entender/consultar el uso de Git en el versionado de proyectos, 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esto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nos 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permitirá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trabajar de forma 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cómoda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y fiable además de profesional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432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6700" y="260925"/>
            <a:ext cx="78780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38761D"/>
                </a:highlight>
                <a:latin typeface="Consolas"/>
                <a:ea typeface="Consolas"/>
                <a:cs typeface="Consolas"/>
                <a:sym typeface="Consolas"/>
              </a:rPr>
              <a:t>Git</a:t>
            </a:r>
            <a:endParaRPr>
              <a:solidFill>
                <a:schemeClr val="lt1"/>
              </a:solidFill>
              <a:highlight>
                <a:srgbClr val="99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4100" y="1490325"/>
            <a:ext cx="8143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 el desarrollo constantemente se puede usar: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inicializa un repositorio local, se usa SOLO la primera vez en el proyecto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Agrega TODO el contenido del proyecto a la etapa de stage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commit -m "mensaje del commit"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Actualiza el repositorio local con el contenido del stage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Actualiza el repositorio online en github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Trae los cambios del repositorio online al local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70225" y="1061475"/>
            <a:ext cx="72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Comandos de git que </a:t>
            </a:r>
            <a:r>
              <a:rPr lang="es" sz="12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vamos a</a:t>
            </a:r>
            <a:r>
              <a:rPr lang="es" sz="12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usar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hay muchos más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432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66700" y="260925"/>
            <a:ext cx="78780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38761D"/>
                </a:highlight>
                <a:latin typeface="Consolas"/>
                <a:ea typeface="Consolas"/>
                <a:cs typeface="Consolas"/>
                <a:sym typeface="Consolas"/>
              </a:rPr>
              <a:t>Git</a:t>
            </a:r>
            <a:endParaRPr>
              <a:solidFill>
                <a:schemeClr val="lt1"/>
              </a:solidFill>
              <a:highlight>
                <a:srgbClr val="99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100" y="1490325"/>
            <a:ext cx="8143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Suelen ser 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útiles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para verificar u otro tipo de acciones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 status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Indica el estado actual entre el repositorio y proyecto local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Muestra el estado del repositorio local y online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branch nombre-rama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Crea una rama copiando el proyecto en la rama que se usa este comando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branch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Muestra las ramas del proyecto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AutoNum type="arabicPeriod"/>
            </a:pPr>
            <a:r>
              <a:rPr lang="es" sz="1200">
                <a:solidFill>
                  <a:srgbClr val="F6B26B"/>
                </a:solidFill>
                <a:highlight>
                  <a:srgbClr val="0C343D"/>
                </a:highlight>
                <a:latin typeface="Consolas"/>
                <a:ea typeface="Consolas"/>
                <a:cs typeface="Consolas"/>
                <a:sym typeface="Consolas"/>
              </a:rPr>
              <a:t>git checkout nombre-rama</a:t>
            </a:r>
            <a:endParaRPr sz="1200">
              <a:solidFill>
                <a:srgbClr val="F6B26B"/>
              </a:solidFill>
              <a:highlight>
                <a:srgbClr val="0C343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mueve el versionado a la rama indicada, no elimina nada</a:t>
            </a:r>
            <a:endParaRPr sz="12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70225" y="1061475"/>
            <a:ext cx="72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Comandos de git, hay muchos más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