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1"/>
  </p:notesMasterIdLst>
  <p:sldIdLst>
    <p:sldId id="256" r:id="rId2"/>
    <p:sldId id="257" r:id="rId3"/>
    <p:sldId id="258" r:id="rId4"/>
    <p:sldId id="267"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79857" autoAdjust="0"/>
  </p:normalViewPr>
  <p:slideViewPr>
    <p:cSldViewPr snapToGrid="0">
      <p:cViewPr varScale="1">
        <p:scale>
          <a:sx n="131" d="100"/>
          <a:sy n="131" d="100"/>
        </p:scale>
        <p:origin x="1300" y="88"/>
      </p:cViewPr>
      <p:guideLst/>
    </p:cSldViewPr>
  </p:slideViewPr>
  <p:outlineViewPr>
    <p:cViewPr>
      <p:scale>
        <a:sx n="33" d="100"/>
        <a:sy n="33" d="100"/>
      </p:scale>
      <p:origin x="0" y="-53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4" d="100"/>
          <a:sy n="124" d="100"/>
        </p:scale>
        <p:origin x="4960" y="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BA8F0-9BB8-434C-953C-84270D837FF7}" type="datetimeFigureOut">
              <a:rPr lang="en-US" smtClean="0"/>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6B7C9-046F-4F21-97F8-71FFD570D4BC}" type="slidenum">
              <a:rPr lang="en-US" smtClean="0"/>
              <a:t>‹#›</a:t>
            </a:fld>
            <a:endParaRPr lang="en-US"/>
          </a:p>
        </p:txBody>
      </p:sp>
    </p:spTree>
    <p:extLst>
      <p:ext uri="{BB962C8B-B14F-4D97-AF65-F5344CB8AC3E}">
        <p14:creationId xmlns:p14="http://schemas.microsoft.com/office/powerpoint/2010/main" val="459644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Jayson</a:t>
            </a:r>
          </a:p>
        </p:txBody>
      </p:sp>
      <p:sp>
        <p:nvSpPr>
          <p:cNvPr id="4" name="Slide Number Placeholder 3"/>
          <p:cNvSpPr>
            <a:spLocks noGrp="1"/>
          </p:cNvSpPr>
          <p:nvPr>
            <p:ph type="sldNum" sz="quarter" idx="5"/>
          </p:nvPr>
        </p:nvSpPr>
        <p:spPr/>
        <p:txBody>
          <a:bodyPr/>
          <a:lstStyle/>
          <a:p>
            <a:fld id="{BB46B7C9-046F-4F21-97F8-71FFD570D4BC}" type="slidenum">
              <a:rPr lang="en-US" smtClean="0"/>
              <a:t>1</a:t>
            </a:fld>
            <a:endParaRPr lang="en-US"/>
          </a:p>
        </p:txBody>
      </p:sp>
    </p:spTree>
    <p:extLst>
      <p:ext uri="{BB962C8B-B14F-4D97-AF65-F5344CB8AC3E}">
        <p14:creationId xmlns:p14="http://schemas.microsoft.com/office/powerpoint/2010/main" val="58814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Eissa</a:t>
            </a:r>
            <a:endParaRPr lang="en-US" dirty="0"/>
          </a:p>
        </p:txBody>
      </p:sp>
      <p:sp>
        <p:nvSpPr>
          <p:cNvPr id="4" name="Slide Number Placeholder 3"/>
          <p:cNvSpPr>
            <a:spLocks noGrp="1"/>
          </p:cNvSpPr>
          <p:nvPr>
            <p:ph type="sldNum" sz="quarter" idx="5"/>
          </p:nvPr>
        </p:nvSpPr>
        <p:spPr/>
        <p:txBody>
          <a:bodyPr/>
          <a:lstStyle/>
          <a:p>
            <a:fld id="{BB46B7C9-046F-4F21-97F8-71FFD570D4BC}" type="slidenum">
              <a:rPr lang="en-US" smtClean="0"/>
              <a:t>2</a:t>
            </a:fld>
            <a:endParaRPr lang="en-US"/>
          </a:p>
        </p:txBody>
      </p:sp>
    </p:spTree>
    <p:extLst>
      <p:ext uri="{BB962C8B-B14F-4D97-AF65-F5344CB8AC3E}">
        <p14:creationId xmlns:p14="http://schemas.microsoft.com/office/powerpoint/2010/main" val="1222166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Kendall</a:t>
            </a:r>
          </a:p>
        </p:txBody>
      </p:sp>
      <p:sp>
        <p:nvSpPr>
          <p:cNvPr id="4" name="Slide Number Placeholder 3"/>
          <p:cNvSpPr>
            <a:spLocks noGrp="1"/>
          </p:cNvSpPr>
          <p:nvPr>
            <p:ph type="sldNum" sz="quarter" idx="5"/>
          </p:nvPr>
        </p:nvSpPr>
        <p:spPr/>
        <p:txBody>
          <a:bodyPr/>
          <a:lstStyle/>
          <a:p>
            <a:fld id="{BB46B7C9-046F-4F21-97F8-71FFD570D4BC}" type="slidenum">
              <a:rPr lang="en-US" smtClean="0"/>
              <a:t>3</a:t>
            </a:fld>
            <a:endParaRPr lang="en-US"/>
          </a:p>
        </p:txBody>
      </p:sp>
    </p:spTree>
    <p:extLst>
      <p:ext uri="{BB962C8B-B14F-4D97-AF65-F5344CB8AC3E}">
        <p14:creationId xmlns:p14="http://schemas.microsoft.com/office/powerpoint/2010/main" val="1210562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Jayson</a:t>
            </a:r>
          </a:p>
        </p:txBody>
      </p:sp>
      <p:sp>
        <p:nvSpPr>
          <p:cNvPr id="4" name="Slide Number Placeholder 3"/>
          <p:cNvSpPr>
            <a:spLocks noGrp="1"/>
          </p:cNvSpPr>
          <p:nvPr>
            <p:ph type="sldNum" sz="quarter" idx="5"/>
          </p:nvPr>
        </p:nvSpPr>
        <p:spPr/>
        <p:txBody>
          <a:bodyPr/>
          <a:lstStyle/>
          <a:p>
            <a:fld id="{BB46B7C9-046F-4F21-97F8-71FFD570D4BC}" type="slidenum">
              <a:rPr lang="en-US" smtClean="0"/>
              <a:t>4</a:t>
            </a:fld>
            <a:endParaRPr lang="en-US"/>
          </a:p>
        </p:txBody>
      </p:sp>
    </p:spTree>
    <p:extLst>
      <p:ext uri="{BB962C8B-B14F-4D97-AF65-F5344CB8AC3E}">
        <p14:creationId xmlns:p14="http://schemas.microsoft.com/office/powerpoint/2010/main" val="4027805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Eissa</a:t>
            </a:r>
            <a:endParaRPr lang="en-US" dirty="0"/>
          </a:p>
        </p:txBody>
      </p:sp>
      <p:sp>
        <p:nvSpPr>
          <p:cNvPr id="4" name="Slide Number Placeholder 3"/>
          <p:cNvSpPr>
            <a:spLocks noGrp="1"/>
          </p:cNvSpPr>
          <p:nvPr>
            <p:ph type="sldNum" sz="quarter" idx="5"/>
          </p:nvPr>
        </p:nvSpPr>
        <p:spPr/>
        <p:txBody>
          <a:bodyPr/>
          <a:lstStyle/>
          <a:p>
            <a:fld id="{BB46B7C9-046F-4F21-97F8-71FFD570D4BC}" type="slidenum">
              <a:rPr lang="en-US" smtClean="0"/>
              <a:t>5</a:t>
            </a:fld>
            <a:endParaRPr lang="en-US"/>
          </a:p>
        </p:txBody>
      </p:sp>
    </p:spTree>
    <p:extLst>
      <p:ext uri="{BB962C8B-B14F-4D97-AF65-F5344CB8AC3E}">
        <p14:creationId xmlns:p14="http://schemas.microsoft.com/office/powerpoint/2010/main" val="618161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Kendall</a:t>
            </a:r>
          </a:p>
        </p:txBody>
      </p:sp>
      <p:sp>
        <p:nvSpPr>
          <p:cNvPr id="4" name="Slide Number Placeholder 3"/>
          <p:cNvSpPr>
            <a:spLocks noGrp="1"/>
          </p:cNvSpPr>
          <p:nvPr>
            <p:ph type="sldNum" sz="quarter" idx="5"/>
          </p:nvPr>
        </p:nvSpPr>
        <p:spPr/>
        <p:txBody>
          <a:bodyPr/>
          <a:lstStyle/>
          <a:p>
            <a:fld id="{BB46B7C9-046F-4F21-97F8-71FFD570D4BC}" type="slidenum">
              <a:rPr lang="en-US" smtClean="0"/>
              <a:t>6</a:t>
            </a:fld>
            <a:endParaRPr lang="en-US"/>
          </a:p>
        </p:txBody>
      </p:sp>
    </p:spTree>
    <p:extLst>
      <p:ext uri="{BB962C8B-B14F-4D97-AF65-F5344CB8AC3E}">
        <p14:creationId xmlns:p14="http://schemas.microsoft.com/office/powerpoint/2010/main" val="2875705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Jayson</a:t>
            </a:r>
          </a:p>
          <a:p>
            <a:r>
              <a:rPr lang="en-US" dirty="0"/>
              <a:t>https://immense-scrubland-93718-5f5721d95801.herokuapp.com/</a:t>
            </a:r>
          </a:p>
          <a:p>
            <a:endParaRPr lang="en-US" dirty="0"/>
          </a:p>
        </p:txBody>
      </p:sp>
      <p:sp>
        <p:nvSpPr>
          <p:cNvPr id="4" name="Slide Number Placeholder 3"/>
          <p:cNvSpPr>
            <a:spLocks noGrp="1"/>
          </p:cNvSpPr>
          <p:nvPr>
            <p:ph type="sldNum" sz="quarter" idx="5"/>
          </p:nvPr>
        </p:nvSpPr>
        <p:spPr/>
        <p:txBody>
          <a:bodyPr/>
          <a:lstStyle/>
          <a:p>
            <a:fld id="{BB46B7C9-046F-4F21-97F8-71FFD570D4BC}" type="slidenum">
              <a:rPr lang="en-US" smtClean="0"/>
              <a:t>7</a:t>
            </a:fld>
            <a:endParaRPr lang="en-US"/>
          </a:p>
        </p:txBody>
      </p:sp>
    </p:spTree>
    <p:extLst>
      <p:ext uri="{BB962C8B-B14F-4D97-AF65-F5344CB8AC3E}">
        <p14:creationId xmlns:p14="http://schemas.microsoft.com/office/powerpoint/2010/main" val="2295167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Kendall</a:t>
            </a:r>
          </a:p>
        </p:txBody>
      </p:sp>
      <p:sp>
        <p:nvSpPr>
          <p:cNvPr id="4" name="Slide Number Placeholder 3"/>
          <p:cNvSpPr>
            <a:spLocks noGrp="1"/>
          </p:cNvSpPr>
          <p:nvPr>
            <p:ph type="sldNum" sz="quarter" idx="5"/>
          </p:nvPr>
        </p:nvSpPr>
        <p:spPr/>
        <p:txBody>
          <a:bodyPr/>
          <a:lstStyle/>
          <a:p>
            <a:fld id="{BB46B7C9-046F-4F21-97F8-71FFD570D4BC}" type="slidenum">
              <a:rPr lang="en-US" smtClean="0"/>
              <a:t>8</a:t>
            </a:fld>
            <a:endParaRPr lang="en-US"/>
          </a:p>
        </p:txBody>
      </p:sp>
    </p:spTree>
    <p:extLst>
      <p:ext uri="{BB962C8B-B14F-4D97-AF65-F5344CB8AC3E}">
        <p14:creationId xmlns:p14="http://schemas.microsoft.com/office/powerpoint/2010/main" val="1440861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Eissa</a:t>
            </a:r>
            <a:endParaRPr lang="en-US" dirty="0"/>
          </a:p>
        </p:txBody>
      </p:sp>
      <p:sp>
        <p:nvSpPr>
          <p:cNvPr id="4" name="Slide Number Placeholder 3"/>
          <p:cNvSpPr>
            <a:spLocks noGrp="1"/>
          </p:cNvSpPr>
          <p:nvPr>
            <p:ph type="sldNum" sz="quarter" idx="5"/>
          </p:nvPr>
        </p:nvSpPr>
        <p:spPr/>
        <p:txBody>
          <a:bodyPr/>
          <a:lstStyle/>
          <a:p>
            <a:fld id="{BB46B7C9-046F-4F21-97F8-71FFD570D4BC}" type="slidenum">
              <a:rPr lang="en-US" smtClean="0"/>
              <a:t>9</a:t>
            </a:fld>
            <a:endParaRPr lang="en-US"/>
          </a:p>
        </p:txBody>
      </p:sp>
    </p:spTree>
    <p:extLst>
      <p:ext uri="{BB962C8B-B14F-4D97-AF65-F5344CB8AC3E}">
        <p14:creationId xmlns:p14="http://schemas.microsoft.com/office/powerpoint/2010/main" val="1236597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3EA9F-8D0E-45BC-8452-DFDEF1352356}"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88554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3EA9F-8D0E-45BC-8452-DFDEF1352356}"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456406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13EA9F-8D0E-45BC-8452-DFDEF1352356}"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634578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13EA9F-8D0E-45BC-8452-DFDEF1352356}"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4443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3EA9F-8D0E-45BC-8452-DFDEF1352356}"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188319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13EA9F-8D0E-45BC-8452-DFDEF1352356}" type="datetimeFigureOut">
              <a:rPr lang="en-US" smtClean="0"/>
              <a:t>9/18/2023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1590646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13EA9F-8D0E-45BC-8452-DFDEF1352356}" type="datetimeFigureOut">
              <a:rPr lang="en-US" smtClean="0"/>
              <a:t>9/18/2023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774097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3EA9F-8D0E-45BC-8452-DFDEF1352356}"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590810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3EA9F-8D0E-45BC-8452-DFDEF1352356}"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229111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3EA9F-8D0E-45BC-8452-DFDEF1352356}"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84808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3EA9F-8D0E-45BC-8452-DFDEF1352356}"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35816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3EA9F-8D0E-45BC-8452-DFDEF1352356}"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215246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3EA9F-8D0E-45BC-8452-DFDEF1352356}"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50115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A13EA9F-8D0E-45BC-8452-DFDEF1352356}" type="datetimeFigureOut">
              <a:rPr lang="en-US" smtClean="0"/>
              <a:t>9/18/2023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256169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A13EA9F-8D0E-45BC-8452-DFDEF1352356}" type="datetimeFigureOut">
              <a:rPr lang="en-US" smtClean="0"/>
              <a:t>9/18/2023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276077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A13EA9F-8D0E-45BC-8452-DFDEF1352356}" type="datetimeFigureOut">
              <a:rPr lang="en-US" smtClean="0"/>
              <a:t>9/18/2023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22297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3EA9F-8D0E-45BC-8452-DFDEF1352356}"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13908-F2D5-44ED-89C4-14F73E35CD40}" type="slidenum">
              <a:rPr lang="en-US" smtClean="0"/>
              <a:t>‹#›</a:t>
            </a:fld>
            <a:endParaRPr lang="en-US"/>
          </a:p>
        </p:txBody>
      </p:sp>
    </p:spTree>
    <p:extLst>
      <p:ext uri="{BB962C8B-B14F-4D97-AF65-F5344CB8AC3E}">
        <p14:creationId xmlns:p14="http://schemas.microsoft.com/office/powerpoint/2010/main" val="342079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A13EA9F-8D0E-45BC-8452-DFDEF1352356}" type="datetimeFigureOut">
              <a:rPr lang="en-US" smtClean="0"/>
              <a:t>9/18/2023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5E13908-F2D5-44ED-89C4-14F73E35CD40}" type="slidenum">
              <a:rPr lang="en-US" smtClean="0"/>
              <a:t>‹#›</a:t>
            </a:fld>
            <a:endParaRPr lang="en-US"/>
          </a:p>
        </p:txBody>
      </p:sp>
    </p:spTree>
    <p:extLst>
      <p:ext uri="{BB962C8B-B14F-4D97-AF65-F5344CB8AC3E}">
        <p14:creationId xmlns:p14="http://schemas.microsoft.com/office/powerpoint/2010/main" val="1087901320"/>
      </p:ext>
    </p:extLst>
  </p:cSld>
  <p:clrMap bg1="dk1" tx1="lt1" bg2="dk2" tx2="lt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techspert-meal-kit-store-7b3c1ba1d6db.herokuapp.com/logi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mcshan1/Meal-Kit-Stor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tailwindcss.com/docs/installation" TargetMode="External"/><Relationship Id="rId4" Type="http://schemas.openxmlformats.org/officeDocument/2006/relationships/hyperlink" Target="https://techspert-meal-kit-store-7b3c1ba1d6db.herokuapp.com/log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6BC8-8005-51F8-BBD3-21BB3DC5E1F0}"/>
              </a:ext>
            </a:extLst>
          </p:cNvPr>
          <p:cNvSpPr>
            <a:spLocks noGrp="1"/>
          </p:cNvSpPr>
          <p:nvPr>
            <p:ph type="ctrTitle"/>
          </p:nvPr>
        </p:nvSpPr>
        <p:spPr/>
        <p:txBody>
          <a:bodyPr/>
          <a:lstStyle/>
          <a:p>
            <a:r>
              <a:rPr lang="en-US" sz="6000" dirty="0"/>
              <a:t>Meal Kit E-Commerce Application</a:t>
            </a:r>
            <a:r>
              <a:rPr lang="en-US" dirty="0"/>
              <a:t>	</a:t>
            </a:r>
          </a:p>
        </p:txBody>
      </p:sp>
      <p:sp>
        <p:nvSpPr>
          <p:cNvPr id="3" name="Subtitle 2">
            <a:extLst>
              <a:ext uri="{FF2B5EF4-FFF2-40B4-BE49-F238E27FC236}">
                <a16:creationId xmlns:a16="http://schemas.microsoft.com/office/drawing/2014/main" id="{D0E89B41-2135-1A73-4F66-CDF6FA86BC4C}"/>
              </a:ext>
            </a:extLst>
          </p:cNvPr>
          <p:cNvSpPr>
            <a:spLocks noGrp="1"/>
          </p:cNvSpPr>
          <p:nvPr>
            <p:ph type="subTitle" idx="1"/>
          </p:nvPr>
        </p:nvSpPr>
        <p:spPr/>
        <p:txBody>
          <a:bodyPr/>
          <a:lstStyle/>
          <a:p>
            <a:r>
              <a:rPr lang="en-US" dirty="0" err="1"/>
              <a:t>Techsperts</a:t>
            </a:r>
            <a:endParaRPr lang="en-US" dirty="0"/>
          </a:p>
          <a:p>
            <a:r>
              <a:rPr lang="en-US" dirty="0" err="1"/>
              <a:t>Eissa</a:t>
            </a:r>
            <a:r>
              <a:rPr lang="en-US" dirty="0"/>
              <a:t> Purnell, Jayson McShan, Kendall Bliss</a:t>
            </a:r>
          </a:p>
        </p:txBody>
      </p:sp>
    </p:spTree>
    <p:extLst>
      <p:ext uri="{BB962C8B-B14F-4D97-AF65-F5344CB8AC3E}">
        <p14:creationId xmlns:p14="http://schemas.microsoft.com/office/powerpoint/2010/main" val="28581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63D2-99CB-E2F8-9A5F-B4F98C793A88}"/>
              </a:ext>
            </a:extLst>
          </p:cNvPr>
          <p:cNvSpPr>
            <a:spLocks noGrp="1"/>
          </p:cNvSpPr>
          <p:nvPr>
            <p:ph type="title"/>
          </p:nvPr>
        </p:nvSpPr>
        <p:spPr/>
        <p:txBody>
          <a:bodyPr/>
          <a:lstStyle/>
          <a:p>
            <a:r>
              <a:rPr lang="en-US" dirty="0"/>
              <a:t>Pitch</a:t>
            </a:r>
          </a:p>
        </p:txBody>
      </p:sp>
      <p:sp>
        <p:nvSpPr>
          <p:cNvPr id="3" name="Content Placeholder 2">
            <a:extLst>
              <a:ext uri="{FF2B5EF4-FFF2-40B4-BE49-F238E27FC236}">
                <a16:creationId xmlns:a16="http://schemas.microsoft.com/office/drawing/2014/main" id="{D04CC143-B897-D437-BAD8-37191E72B728}"/>
              </a:ext>
            </a:extLst>
          </p:cNvPr>
          <p:cNvSpPr>
            <a:spLocks noGrp="1"/>
          </p:cNvSpPr>
          <p:nvPr>
            <p:ph idx="1"/>
          </p:nvPr>
        </p:nvSpPr>
        <p:spPr/>
        <p:txBody>
          <a:bodyPr/>
          <a:lstStyle/>
          <a:p>
            <a:r>
              <a:rPr lang="en-US" b="0" i="0" dirty="0">
                <a:effectLst/>
                <a:latin typeface="Söhne"/>
              </a:rPr>
              <a:t>People who lead busy lives often struggle to find the time to plan, shop for, and prepare healthy and delicious meals. Recognizing the gap between a tight schedule and the desire for nutritious eating, our platform offers a solution. Users can easily browse and choose from a variety of curated meal kits tailored to diverse tastes and dietary preferences. With our e-commerce site, not only do they receive all the pre-portioned ingredients directly at their door, but they also get step-by-step instructions to whip up a delightful dish in no time. This ensures that even amidst a hectic day, anyone can enjoy a fresh, home-cooked meal without the usual hassles. Embrace convenience, variety, and health with our innovative Meal Kit platform.</a:t>
            </a:r>
            <a:endParaRPr lang="en-US" dirty="0"/>
          </a:p>
        </p:txBody>
      </p:sp>
    </p:spTree>
    <p:extLst>
      <p:ext uri="{BB962C8B-B14F-4D97-AF65-F5344CB8AC3E}">
        <p14:creationId xmlns:p14="http://schemas.microsoft.com/office/powerpoint/2010/main" val="229574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308D-F914-44D9-A40A-3050C50ECB01}"/>
              </a:ext>
            </a:extLst>
          </p:cNvPr>
          <p:cNvSpPr>
            <a:spLocks noGrp="1"/>
          </p:cNvSpPr>
          <p:nvPr>
            <p:ph type="title"/>
          </p:nvPr>
        </p:nvSpPr>
        <p:spPr/>
        <p:txBody>
          <a:bodyPr/>
          <a:lstStyle/>
          <a:p>
            <a:r>
              <a:rPr lang="en-US" dirty="0"/>
              <a:t>Concept</a:t>
            </a:r>
          </a:p>
        </p:txBody>
      </p:sp>
      <p:sp>
        <p:nvSpPr>
          <p:cNvPr id="3" name="Text Placeholder 2">
            <a:extLst>
              <a:ext uri="{FF2B5EF4-FFF2-40B4-BE49-F238E27FC236}">
                <a16:creationId xmlns:a16="http://schemas.microsoft.com/office/drawing/2014/main" id="{AF8622BD-F97E-3474-8B67-53EE6EFF506E}"/>
              </a:ext>
            </a:extLst>
          </p:cNvPr>
          <p:cNvSpPr>
            <a:spLocks noGrp="1"/>
          </p:cNvSpPr>
          <p:nvPr>
            <p:ph type="body" idx="1"/>
          </p:nvPr>
        </p:nvSpPr>
        <p:spPr/>
        <p:txBody>
          <a:bodyPr/>
          <a:lstStyle/>
          <a:p>
            <a:r>
              <a:rPr lang="en-US" dirty="0"/>
              <a:t>Description</a:t>
            </a:r>
          </a:p>
        </p:txBody>
      </p:sp>
      <p:sp>
        <p:nvSpPr>
          <p:cNvPr id="4" name="Text Placeholder 3">
            <a:extLst>
              <a:ext uri="{FF2B5EF4-FFF2-40B4-BE49-F238E27FC236}">
                <a16:creationId xmlns:a16="http://schemas.microsoft.com/office/drawing/2014/main" id="{E0876FE9-565E-E505-6837-A8EFE5DC0F07}"/>
              </a:ext>
            </a:extLst>
          </p:cNvPr>
          <p:cNvSpPr>
            <a:spLocks noGrp="1"/>
          </p:cNvSpPr>
          <p:nvPr>
            <p:ph type="body" sz="half" idx="15"/>
          </p:nvPr>
        </p:nvSpPr>
        <p:spPr/>
        <p:txBody>
          <a:bodyPr/>
          <a:lstStyle/>
          <a:p>
            <a:r>
              <a:rPr lang="en-US" dirty="0"/>
              <a:t>Meal Kit E-Commerce site offers the user the ability to browse all meal kits or filter them by there protein (pork, beef, seafood and even vegetarian) as well as by the style (Mexican, Asian, Continental etc.) Users can also look at an items details and see the price and ingredients and place an order and see their order history.</a:t>
            </a:r>
          </a:p>
        </p:txBody>
      </p:sp>
      <p:sp>
        <p:nvSpPr>
          <p:cNvPr id="5" name="Text Placeholder 4">
            <a:extLst>
              <a:ext uri="{FF2B5EF4-FFF2-40B4-BE49-F238E27FC236}">
                <a16:creationId xmlns:a16="http://schemas.microsoft.com/office/drawing/2014/main" id="{5B31A26D-C50B-7F45-77F7-73CBBB54EFB2}"/>
              </a:ext>
            </a:extLst>
          </p:cNvPr>
          <p:cNvSpPr>
            <a:spLocks noGrp="1"/>
          </p:cNvSpPr>
          <p:nvPr>
            <p:ph type="body" sz="quarter" idx="3"/>
          </p:nvPr>
        </p:nvSpPr>
        <p:spPr/>
        <p:txBody>
          <a:bodyPr/>
          <a:lstStyle/>
          <a:p>
            <a:r>
              <a:rPr lang="en-US" sz="1800" dirty="0"/>
              <a:t>Motivation for Development</a:t>
            </a:r>
          </a:p>
        </p:txBody>
      </p:sp>
      <p:sp>
        <p:nvSpPr>
          <p:cNvPr id="6" name="Text Placeholder 5">
            <a:extLst>
              <a:ext uri="{FF2B5EF4-FFF2-40B4-BE49-F238E27FC236}">
                <a16:creationId xmlns:a16="http://schemas.microsoft.com/office/drawing/2014/main" id="{42297615-8E22-8235-0647-28CB347D9947}"/>
              </a:ext>
            </a:extLst>
          </p:cNvPr>
          <p:cNvSpPr>
            <a:spLocks noGrp="1"/>
          </p:cNvSpPr>
          <p:nvPr>
            <p:ph type="body" sz="half" idx="16"/>
          </p:nvPr>
        </p:nvSpPr>
        <p:spPr/>
        <p:txBody>
          <a:bodyPr>
            <a:normAutofit/>
          </a:bodyPr>
          <a:lstStyle/>
          <a:p>
            <a:pPr marL="285750" indent="-285750">
              <a:buFont typeface="Arial" panose="020B0604020202020204" pitchFamily="34" charset="0"/>
              <a:buChar char="•"/>
            </a:pPr>
            <a:r>
              <a:rPr lang="en-US" b="0" i="0" dirty="0">
                <a:effectLst/>
                <a:latin typeface="Söhne"/>
              </a:rPr>
              <a:t>Inspired by the dynamic landscape of e-commerce and the ever-evolving needs of modern consumers, we aspired to craft a platform that not only challenges our development capabilities but also enriches our understanding of user-centric design. This venture has been both a learning curve and a stepping-stone, equipping us with invaluable insights that we believe will steer us to even greater heights in future product developments."</a:t>
            </a:r>
            <a:endParaRPr lang="en-US" dirty="0"/>
          </a:p>
        </p:txBody>
      </p:sp>
    </p:spTree>
    <p:extLst>
      <p:ext uri="{BB962C8B-B14F-4D97-AF65-F5344CB8AC3E}">
        <p14:creationId xmlns:p14="http://schemas.microsoft.com/office/powerpoint/2010/main" val="325611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00B7-294C-0EEC-2BBD-D008BCB28768}"/>
              </a:ext>
            </a:extLst>
          </p:cNvPr>
          <p:cNvSpPr>
            <a:spLocks noGrp="1"/>
          </p:cNvSpPr>
          <p:nvPr>
            <p:ph type="title"/>
          </p:nvPr>
        </p:nvSpPr>
        <p:spPr>
          <a:xfrm>
            <a:off x="646111" y="452718"/>
            <a:ext cx="9404723" cy="1002371"/>
          </a:xfrm>
        </p:spPr>
        <p:txBody>
          <a:bodyPr/>
          <a:lstStyle/>
          <a:p>
            <a:r>
              <a:rPr lang="en-US" dirty="0"/>
              <a:t>Concept Cont.</a:t>
            </a:r>
          </a:p>
        </p:txBody>
      </p:sp>
      <p:sp>
        <p:nvSpPr>
          <p:cNvPr id="3" name="Text Placeholder 2">
            <a:extLst>
              <a:ext uri="{FF2B5EF4-FFF2-40B4-BE49-F238E27FC236}">
                <a16:creationId xmlns:a16="http://schemas.microsoft.com/office/drawing/2014/main" id="{24DF3FFF-6FB1-2DAE-9F18-DDAA23397F71}"/>
              </a:ext>
            </a:extLst>
          </p:cNvPr>
          <p:cNvSpPr>
            <a:spLocks noGrp="1"/>
          </p:cNvSpPr>
          <p:nvPr>
            <p:ph type="body" idx="1"/>
          </p:nvPr>
        </p:nvSpPr>
        <p:spPr>
          <a:xfrm>
            <a:off x="241190" y="1455823"/>
            <a:ext cx="3603861" cy="576262"/>
          </a:xfrm>
        </p:spPr>
        <p:txBody>
          <a:bodyPr/>
          <a:lstStyle/>
          <a:p>
            <a:r>
              <a:rPr lang="en-US" dirty="0"/>
              <a:t>User Story</a:t>
            </a:r>
          </a:p>
        </p:txBody>
      </p:sp>
      <p:sp>
        <p:nvSpPr>
          <p:cNvPr id="5" name="Text Placeholder 4">
            <a:extLst>
              <a:ext uri="{FF2B5EF4-FFF2-40B4-BE49-F238E27FC236}">
                <a16:creationId xmlns:a16="http://schemas.microsoft.com/office/drawing/2014/main" id="{DB7D5B5D-99FE-F6EE-2897-CA2D2EA32FB4}"/>
              </a:ext>
            </a:extLst>
          </p:cNvPr>
          <p:cNvSpPr>
            <a:spLocks noGrp="1"/>
          </p:cNvSpPr>
          <p:nvPr>
            <p:ph type="body" sz="quarter" idx="3"/>
          </p:nvPr>
        </p:nvSpPr>
        <p:spPr>
          <a:xfrm>
            <a:off x="3880237" y="1455089"/>
            <a:ext cx="4396339" cy="576262"/>
          </a:xfrm>
        </p:spPr>
        <p:txBody>
          <a:bodyPr/>
          <a:lstStyle/>
          <a:p>
            <a:r>
              <a:rPr lang="en-US" sz="2400" dirty="0"/>
              <a:t>Acceptance Criteria</a:t>
            </a:r>
          </a:p>
        </p:txBody>
      </p:sp>
      <p:sp>
        <p:nvSpPr>
          <p:cNvPr id="6" name="Content Placeholder 5">
            <a:extLst>
              <a:ext uri="{FF2B5EF4-FFF2-40B4-BE49-F238E27FC236}">
                <a16:creationId xmlns:a16="http://schemas.microsoft.com/office/drawing/2014/main" id="{9A21892B-71E8-402A-D116-49266EC964BE}"/>
              </a:ext>
            </a:extLst>
          </p:cNvPr>
          <p:cNvSpPr>
            <a:spLocks noGrp="1"/>
          </p:cNvSpPr>
          <p:nvPr>
            <p:ph sz="quarter" idx="4"/>
          </p:nvPr>
        </p:nvSpPr>
        <p:spPr>
          <a:xfrm>
            <a:off x="3915426" y="2031351"/>
            <a:ext cx="3940463" cy="4249189"/>
          </a:xfrm>
        </p:spPr>
        <p:txBody>
          <a:bodyPr>
            <a:normAutofit fontScale="85000" lnSpcReduction="20000"/>
          </a:bodyPr>
          <a:lstStyle/>
          <a:p>
            <a:r>
              <a:rPr lang="en-US" dirty="0"/>
              <a:t>When a user visits a site</a:t>
            </a:r>
          </a:p>
          <a:p>
            <a:r>
              <a:rPr lang="en-US" dirty="0"/>
              <a:t>Then they are given an option to login or create an account</a:t>
            </a:r>
          </a:p>
          <a:p>
            <a:r>
              <a:rPr lang="en-US" dirty="0"/>
              <a:t>When the user logs in</a:t>
            </a:r>
          </a:p>
          <a:p>
            <a:r>
              <a:rPr lang="en-US" dirty="0"/>
              <a:t>Then they are presented with a home page where they can select a meal kit category</a:t>
            </a:r>
          </a:p>
          <a:p>
            <a:r>
              <a:rPr lang="en-US" dirty="0"/>
              <a:t>When a user selects a meal kit category</a:t>
            </a:r>
          </a:p>
          <a:p>
            <a:r>
              <a:rPr lang="en-US" dirty="0"/>
              <a:t>Then they are presented with a list of meal kits that match the criteria</a:t>
            </a:r>
          </a:p>
          <a:p>
            <a:r>
              <a:rPr lang="en-US" dirty="0"/>
              <a:t>When they are presented with a list of meal kits</a:t>
            </a:r>
          </a:p>
          <a:p>
            <a:r>
              <a:rPr lang="en-US" dirty="0"/>
              <a:t>Then they can select a meal-kit to get more details on a dedicated product page</a:t>
            </a:r>
          </a:p>
          <a:p>
            <a:endParaRPr lang="en-US" dirty="0"/>
          </a:p>
        </p:txBody>
      </p:sp>
      <p:sp>
        <p:nvSpPr>
          <p:cNvPr id="8" name="Content Placeholder 7">
            <a:extLst>
              <a:ext uri="{FF2B5EF4-FFF2-40B4-BE49-F238E27FC236}">
                <a16:creationId xmlns:a16="http://schemas.microsoft.com/office/drawing/2014/main" id="{BCA34556-0711-17DB-9444-7F8FA73DE7F5}"/>
              </a:ext>
            </a:extLst>
          </p:cNvPr>
          <p:cNvSpPr>
            <a:spLocks noGrp="1"/>
          </p:cNvSpPr>
          <p:nvPr>
            <p:ph sz="half" idx="2"/>
          </p:nvPr>
        </p:nvSpPr>
        <p:spPr>
          <a:xfrm>
            <a:off x="276376" y="2140645"/>
            <a:ext cx="3603861" cy="4249189"/>
          </a:xfrm>
        </p:spPr>
        <p:txBody>
          <a:bodyPr>
            <a:normAutofit fontScale="85000" lnSpcReduction="20000"/>
          </a:bodyPr>
          <a:lstStyle/>
          <a:p>
            <a:r>
              <a:rPr lang="en-US" dirty="0"/>
              <a:t>AS A developer who owns a meal-kit company</a:t>
            </a:r>
          </a:p>
          <a:p>
            <a:r>
              <a:rPr lang="en-US" dirty="0"/>
              <a:t>I WANT an e-commerce website</a:t>
            </a:r>
          </a:p>
          <a:p>
            <a:r>
              <a:rPr lang="en-US" dirty="0"/>
              <a:t>SO THAT I can sell my meal-kits online</a:t>
            </a:r>
          </a:p>
          <a:p>
            <a:endParaRPr lang="en-US" dirty="0"/>
          </a:p>
        </p:txBody>
      </p:sp>
      <p:sp>
        <p:nvSpPr>
          <p:cNvPr id="9" name="Content Placeholder 5">
            <a:extLst>
              <a:ext uri="{FF2B5EF4-FFF2-40B4-BE49-F238E27FC236}">
                <a16:creationId xmlns:a16="http://schemas.microsoft.com/office/drawing/2014/main" id="{367DDD06-635D-5BED-DB19-B3016B51FAB3}"/>
              </a:ext>
            </a:extLst>
          </p:cNvPr>
          <p:cNvSpPr txBox="1">
            <a:spLocks/>
          </p:cNvSpPr>
          <p:nvPr/>
        </p:nvSpPr>
        <p:spPr>
          <a:xfrm>
            <a:off x="7975161" y="2031351"/>
            <a:ext cx="3940463" cy="408524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9pPr>
          </a:lstStyle>
          <a:p>
            <a:r>
              <a:rPr lang="en-US" sz="1400" dirty="0"/>
              <a:t>When viewing the product details</a:t>
            </a:r>
          </a:p>
          <a:p>
            <a:r>
              <a:rPr lang="en-US" sz="1400" dirty="0"/>
              <a:t>Then they can select an option to order the product</a:t>
            </a:r>
          </a:p>
          <a:p>
            <a:r>
              <a:rPr lang="en-US" sz="1400" dirty="0"/>
              <a:t>When they select the option to order the product</a:t>
            </a:r>
          </a:p>
          <a:p>
            <a:r>
              <a:rPr lang="en-US" sz="1400" dirty="0"/>
              <a:t>Then they are taken to a dedicated order page with the product details present</a:t>
            </a:r>
          </a:p>
          <a:p>
            <a:r>
              <a:rPr lang="en-US" sz="1400" dirty="0"/>
              <a:t>When they view the product order page,</a:t>
            </a:r>
          </a:p>
          <a:p>
            <a:r>
              <a:rPr lang="en-US" sz="1400" dirty="0"/>
              <a:t>Then they are presented with a name and address field as well as a quantity of the order and payment method</a:t>
            </a:r>
          </a:p>
          <a:p>
            <a:r>
              <a:rPr lang="en-US" sz="1400" dirty="0"/>
              <a:t>When they submit the order</a:t>
            </a:r>
          </a:p>
          <a:p>
            <a:r>
              <a:rPr lang="en-US" sz="1400" dirty="0"/>
              <a:t>Then the order is stored in a backend database with quantity and payment</a:t>
            </a:r>
          </a:p>
          <a:p>
            <a:endParaRPr lang="en-US" sz="500" dirty="0"/>
          </a:p>
        </p:txBody>
      </p:sp>
    </p:spTree>
    <p:extLst>
      <p:ext uri="{BB962C8B-B14F-4D97-AF65-F5344CB8AC3E}">
        <p14:creationId xmlns:p14="http://schemas.microsoft.com/office/powerpoint/2010/main" val="83121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3182-431A-852E-4D52-293B42331E05}"/>
              </a:ext>
            </a:extLst>
          </p:cNvPr>
          <p:cNvSpPr>
            <a:spLocks noGrp="1"/>
          </p:cNvSpPr>
          <p:nvPr>
            <p:ph type="title"/>
          </p:nvPr>
        </p:nvSpPr>
        <p:spPr>
          <a:xfrm>
            <a:off x="574549" y="0"/>
            <a:ext cx="9404723" cy="1400530"/>
          </a:xfrm>
        </p:spPr>
        <p:txBody>
          <a:bodyPr/>
          <a:lstStyle/>
          <a:p>
            <a:r>
              <a:rPr lang="en-US" dirty="0"/>
              <a:t>Process</a:t>
            </a:r>
          </a:p>
        </p:txBody>
      </p:sp>
      <p:sp>
        <p:nvSpPr>
          <p:cNvPr id="3" name="Text Placeholder 2">
            <a:extLst>
              <a:ext uri="{FF2B5EF4-FFF2-40B4-BE49-F238E27FC236}">
                <a16:creationId xmlns:a16="http://schemas.microsoft.com/office/drawing/2014/main" id="{0E1B20E2-CA88-9D5C-8BCE-A644342102DD}"/>
              </a:ext>
            </a:extLst>
          </p:cNvPr>
          <p:cNvSpPr>
            <a:spLocks noGrp="1"/>
          </p:cNvSpPr>
          <p:nvPr>
            <p:ph type="body" idx="1"/>
          </p:nvPr>
        </p:nvSpPr>
        <p:spPr>
          <a:xfrm>
            <a:off x="646112" y="762496"/>
            <a:ext cx="4396338" cy="576262"/>
          </a:xfrm>
        </p:spPr>
        <p:txBody>
          <a:bodyPr/>
          <a:lstStyle/>
          <a:p>
            <a:r>
              <a:rPr lang="en-US" dirty="0"/>
              <a:t>Technologies Used</a:t>
            </a:r>
          </a:p>
        </p:txBody>
      </p:sp>
      <p:sp>
        <p:nvSpPr>
          <p:cNvPr id="4" name="Content Placeholder 3">
            <a:extLst>
              <a:ext uri="{FF2B5EF4-FFF2-40B4-BE49-F238E27FC236}">
                <a16:creationId xmlns:a16="http://schemas.microsoft.com/office/drawing/2014/main" id="{DEE0D344-E24A-6878-E486-59D829D88B96}"/>
              </a:ext>
            </a:extLst>
          </p:cNvPr>
          <p:cNvSpPr>
            <a:spLocks noGrp="1"/>
          </p:cNvSpPr>
          <p:nvPr>
            <p:ph sz="half" idx="2"/>
          </p:nvPr>
        </p:nvSpPr>
        <p:spPr>
          <a:xfrm>
            <a:off x="646112" y="1352550"/>
            <a:ext cx="4396339" cy="4792649"/>
          </a:xfrm>
        </p:spPr>
        <p:txBody>
          <a:bodyPr>
            <a:noAutofit/>
          </a:bodyPr>
          <a:lstStyle/>
          <a:p>
            <a:r>
              <a:rPr lang="en-US" sz="1000" dirty="0"/>
              <a:t>Main Framework</a:t>
            </a:r>
          </a:p>
          <a:p>
            <a:pPr lvl="1"/>
            <a:r>
              <a:rPr lang="en-US" sz="1000" dirty="0"/>
              <a:t>HTML, CSS, JavaScript</a:t>
            </a:r>
          </a:p>
          <a:p>
            <a:r>
              <a:rPr lang="en-US" sz="1000" dirty="0"/>
              <a:t>Third Party API’s</a:t>
            </a:r>
          </a:p>
          <a:p>
            <a:pPr lvl="1"/>
            <a:r>
              <a:rPr lang="en-US" sz="1000" dirty="0"/>
              <a:t>Tailwinds Node Module for CSS</a:t>
            </a:r>
          </a:p>
          <a:p>
            <a:r>
              <a:rPr lang="en-US" sz="1000" dirty="0"/>
              <a:t>Node Modules</a:t>
            </a:r>
          </a:p>
          <a:p>
            <a:pPr lvl="1"/>
            <a:r>
              <a:rPr lang="en-US" sz="800" dirty="0" err="1"/>
              <a:t>Bcrypt</a:t>
            </a:r>
            <a:endParaRPr lang="en-US" sz="800" dirty="0"/>
          </a:p>
          <a:p>
            <a:pPr lvl="1"/>
            <a:r>
              <a:rPr lang="en-US" sz="800" dirty="0"/>
              <a:t>Connect-session-</a:t>
            </a:r>
            <a:r>
              <a:rPr lang="en-US" sz="800" dirty="0" err="1"/>
              <a:t>sequelize</a:t>
            </a:r>
            <a:endParaRPr lang="en-US" sz="800" dirty="0"/>
          </a:p>
          <a:p>
            <a:pPr lvl="1"/>
            <a:r>
              <a:rPr lang="en-US" sz="800" dirty="0" err="1"/>
              <a:t>Dotenv</a:t>
            </a:r>
            <a:endParaRPr lang="en-US" sz="800" dirty="0"/>
          </a:p>
          <a:p>
            <a:pPr lvl="1"/>
            <a:r>
              <a:rPr lang="en-US" sz="800" dirty="0" err="1"/>
              <a:t>Eslint</a:t>
            </a:r>
            <a:endParaRPr lang="en-US" sz="800" dirty="0"/>
          </a:p>
          <a:p>
            <a:pPr lvl="1"/>
            <a:r>
              <a:rPr lang="en-US" sz="800" dirty="0" err="1"/>
              <a:t>Eslint</a:t>
            </a:r>
            <a:r>
              <a:rPr lang="en-US" sz="800" dirty="0"/>
              <a:t>-config-prettier</a:t>
            </a:r>
          </a:p>
          <a:p>
            <a:pPr lvl="1"/>
            <a:r>
              <a:rPr lang="en-US" sz="800" dirty="0"/>
              <a:t>Express</a:t>
            </a:r>
          </a:p>
          <a:p>
            <a:pPr lvl="1"/>
            <a:r>
              <a:rPr lang="en-US" sz="800" dirty="0"/>
              <a:t>Express-handlebars</a:t>
            </a:r>
          </a:p>
          <a:p>
            <a:pPr lvl="1"/>
            <a:r>
              <a:rPr lang="en-US" sz="800" dirty="0"/>
              <a:t>Express-session</a:t>
            </a:r>
          </a:p>
          <a:p>
            <a:pPr lvl="1"/>
            <a:r>
              <a:rPr lang="en-US" sz="800" dirty="0"/>
              <a:t>Mysql2</a:t>
            </a:r>
          </a:p>
          <a:p>
            <a:pPr lvl="1"/>
            <a:r>
              <a:rPr lang="en-US" sz="800" dirty="0"/>
              <a:t>Prettier</a:t>
            </a:r>
          </a:p>
          <a:p>
            <a:pPr lvl="1"/>
            <a:r>
              <a:rPr lang="en-US" sz="800" dirty="0" err="1"/>
              <a:t>Sequelize</a:t>
            </a:r>
            <a:endParaRPr lang="en-US" sz="800" dirty="0"/>
          </a:p>
          <a:p>
            <a:pPr lvl="1"/>
            <a:r>
              <a:rPr lang="en-US" sz="800" dirty="0" err="1"/>
              <a:t>tailwindscss</a:t>
            </a:r>
            <a:endParaRPr lang="en-US" sz="800" dirty="0"/>
          </a:p>
          <a:p>
            <a:r>
              <a:rPr lang="en-US" sz="1000" dirty="0"/>
              <a:t>Other</a:t>
            </a:r>
          </a:p>
          <a:p>
            <a:pPr lvl="1"/>
            <a:r>
              <a:rPr lang="en-US" sz="1000" dirty="0"/>
              <a:t>MS Visio – Wireframe</a:t>
            </a:r>
          </a:p>
          <a:p>
            <a:pPr lvl="1"/>
            <a:r>
              <a:rPr lang="en-US" sz="1000" dirty="0"/>
              <a:t>insomnia</a:t>
            </a:r>
          </a:p>
          <a:p>
            <a:pPr lvl="1"/>
            <a:r>
              <a:rPr lang="en-US" sz="1000" dirty="0"/>
              <a:t>Live Share VS Code Extension</a:t>
            </a:r>
          </a:p>
          <a:p>
            <a:endParaRPr lang="en-US" sz="1000" dirty="0"/>
          </a:p>
        </p:txBody>
      </p:sp>
      <p:sp>
        <p:nvSpPr>
          <p:cNvPr id="5" name="Text Placeholder 4">
            <a:extLst>
              <a:ext uri="{FF2B5EF4-FFF2-40B4-BE49-F238E27FC236}">
                <a16:creationId xmlns:a16="http://schemas.microsoft.com/office/drawing/2014/main" id="{B520D0F9-4A30-9D8E-B1E5-C3DE484F3100}"/>
              </a:ext>
            </a:extLst>
          </p:cNvPr>
          <p:cNvSpPr>
            <a:spLocks noGrp="1"/>
          </p:cNvSpPr>
          <p:nvPr>
            <p:ph type="body" sz="quarter" idx="3"/>
          </p:nvPr>
        </p:nvSpPr>
        <p:spPr>
          <a:xfrm>
            <a:off x="5749911" y="762496"/>
            <a:ext cx="4396339" cy="576262"/>
          </a:xfrm>
        </p:spPr>
        <p:txBody>
          <a:bodyPr/>
          <a:lstStyle/>
          <a:p>
            <a:r>
              <a:rPr lang="en-US" sz="1800" dirty="0"/>
              <a:t>Breakdown of Tasks and roles</a:t>
            </a:r>
          </a:p>
        </p:txBody>
      </p:sp>
      <p:sp>
        <p:nvSpPr>
          <p:cNvPr id="6" name="Content Placeholder 5">
            <a:extLst>
              <a:ext uri="{FF2B5EF4-FFF2-40B4-BE49-F238E27FC236}">
                <a16:creationId xmlns:a16="http://schemas.microsoft.com/office/drawing/2014/main" id="{25965B3C-F5C8-3838-3EA5-3A4EA7D37229}"/>
              </a:ext>
            </a:extLst>
          </p:cNvPr>
          <p:cNvSpPr>
            <a:spLocks noGrp="1"/>
          </p:cNvSpPr>
          <p:nvPr>
            <p:ph sz="quarter" idx="4"/>
          </p:nvPr>
        </p:nvSpPr>
        <p:spPr>
          <a:xfrm>
            <a:off x="5666422" y="1366465"/>
            <a:ext cx="4396339" cy="4729039"/>
          </a:xfrm>
        </p:spPr>
        <p:txBody>
          <a:bodyPr>
            <a:normAutofit/>
          </a:bodyPr>
          <a:lstStyle/>
          <a:p>
            <a:r>
              <a:rPr lang="en-US" dirty="0"/>
              <a:t>We utilized the live share VS Code Extension to work on our code simultaneously during work sessions, so most of the tasks were completed as a group.</a:t>
            </a:r>
          </a:p>
          <a:p>
            <a:r>
              <a:rPr lang="en-US" dirty="0"/>
              <a:t>Product Seeding, user seeding, and product research done by </a:t>
            </a:r>
            <a:r>
              <a:rPr lang="en-US" dirty="0" err="1"/>
              <a:t>Eissa</a:t>
            </a:r>
            <a:r>
              <a:rPr lang="en-US" dirty="0"/>
              <a:t> Purnell</a:t>
            </a:r>
          </a:p>
          <a:p>
            <a:r>
              <a:rPr lang="en-US" dirty="0"/>
              <a:t>Handlebars, Heroku Deployment and server.js configuration was done by Jayson </a:t>
            </a:r>
            <a:r>
              <a:rPr lang="en-US" dirty="0" err="1"/>
              <a:t>Mcshan</a:t>
            </a:r>
            <a:endParaRPr lang="en-US" dirty="0"/>
          </a:p>
          <a:p>
            <a:r>
              <a:rPr lang="en-US" dirty="0"/>
              <a:t>Routes and client side </a:t>
            </a:r>
            <a:r>
              <a:rPr lang="en-US" dirty="0" err="1"/>
              <a:t>Javascript</a:t>
            </a:r>
            <a:r>
              <a:rPr lang="en-US" dirty="0"/>
              <a:t> files were done by Kendall Bliss</a:t>
            </a:r>
          </a:p>
        </p:txBody>
      </p:sp>
    </p:spTree>
    <p:extLst>
      <p:ext uri="{BB962C8B-B14F-4D97-AF65-F5344CB8AC3E}">
        <p14:creationId xmlns:p14="http://schemas.microsoft.com/office/powerpoint/2010/main" val="1953323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EFF2-2516-4CE9-55EA-1334884AC118}"/>
              </a:ext>
            </a:extLst>
          </p:cNvPr>
          <p:cNvSpPr>
            <a:spLocks noGrp="1"/>
          </p:cNvSpPr>
          <p:nvPr>
            <p:ph type="title"/>
          </p:nvPr>
        </p:nvSpPr>
        <p:spPr/>
        <p:txBody>
          <a:bodyPr/>
          <a:lstStyle/>
          <a:p>
            <a:r>
              <a:rPr lang="en-US" dirty="0"/>
              <a:t>Process </a:t>
            </a:r>
            <a:r>
              <a:rPr lang="en-US" i="1" dirty="0"/>
              <a:t>cont.</a:t>
            </a:r>
          </a:p>
        </p:txBody>
      </p:sp>
      <p:sp>
        <p:nvSpPr>
          <p:cNvPr id="3" name="Text Placeholder 2">
            <a:extLst>
              <a:ext uri="{FF2B5EF4-FFF2-40B4-BE49-F238E27FC236}">
                <a16:creationId xmlns:a16="http://schemas.microsoft.com/office/drawing/2014/main" id="{1C70A96F-2318-BA48-2250-920978FBE569}"/>
              </a:ext>
            </a:extLst>
          </p:cNvPr>
          <p:cNvSpPr>
            <a:spLocks noGrp="1"/>
          </p:cNvSpPr>
          <p:nvPr>
            <p:ph type="body" idx="1"/>
          </p:nvPr>
        </p:nvSpPr>
        <p:spPr>
          <a:xfrm>
            <a:off x="5461305" y="2026596"/>
            <a:ext cx="4396338" cy="576262"/>
          </a:xfrm>
        </p:spPr>
        <p:txBody>
          <a:bodyPr/>
          <a:lstStyle/>
          <a:p>
            <a:r>
              <a:rPr lang="en-US" dirty="0"/>
              <a:t>Challenges</a:t>
            </a:r>
          </a:p>
        </p:txBody>
      </p:sp>
      <p:sp>
        <p:nvSpPr>
          <p:cNvPr id="4" name="Content Placeholder 3">
            <a:extLst>
              <a:ext uri="{FF2B5EF4-FFF2-40B4-BE49-F238E27FC236}">
                <a16:creationId xmlns:a16="http://schemas.microsoft.com/office/drawing/2014/main" id="{DDCFB8F8-CD28-82B1-1CC5-979A4A705C05}"/>
              </a:ext>
            </a:extLst>
          </p:cNvPr>
          <p:cNvSpPr>
            <a:spLocks noGrp="1"/>
          </p:cNvSpPr>
          <p:nvPr>
            <p:ph sz="half" idx="2"/>
          </p:nvPr>
        </p:nvSpPr>
        <p:spPr>
          <a:xfrm>
            <a:off x="5654495" y="2685197"/>
            <a:ext cx="4396339" cy="3741738"/>
          </a:xfrm>
        </p:spPr>
        <p:txBody>
          <a:bodyPr>
            <a:normAutofit lnSpcReduction="10000"/>
          </a:bodyPr>
          <a:lstStyle/>
          <a:p>
            <a:r>
              <a:rPr lang="en-US" dirty="0"/>
              <a:t>Figuring out how to seed our website after it was deployed on Heroku so our products and categories would show</a:t>
            </a:r>
          </a:p>
          <a:p>
            <a:r>
              <a:rPr lang="en-US" dirty="0"/>
              <a:t>Login/logout/sign up routes gave us a lot of trouble</a:t>
            </a:r>
          </a:p>
          <a:p>
            <a:r>
              <a:rPr lang="en-US" dirty="0"/>
              <a:t>Getting our HTML elements to provide the proper payloads for routes to work</a:t>
            </a:r>
          </a:p>
          <a:p>
            <a:r>
              <a:rPr lang="en-US" dirty="0"/>
              <a:t>Setting up our data table relationships was a challenge in the beginning</a:t>
            </a:r>
          </a:p>
          <a:p>
            <a:endParaRPr lang="en-US" dirty="0"/>
          </a:p>
        </p:txBody>
      </p:sp>
      <p:sp>
        <p:nvSpPr>
          <p:cNvPr id="5" name="Text Placeholder 4">
            <a:extLst>
              <a:ext uri="{FF2B5EF4-FFF2-40B4-BE49-F238E27FC236}">
                <a16:creationId xmlns:a16="http://schemas.microsoft.com/office/drawing/2014/main" id="{1F59BC56-916D-7C8E-93C8-7D220A1C59A3}"/>
              </a:ext>
            </a:extLst>
          </p:cNvPr>
          <p:cNvSpPr>
            <a:spLocks noGrp="1"/>
          </p:cNvSpPr>
          <p:nvPr>
            <p:ph type="body" sz="quarter" idx="3"/>
          </p:nvPr>
        </p:nvSpPr>
        <p:spPr>
          <a:xfrm>
            <a:off x="952133" y="2026596"/>
            <a:ext cx="4396339" cy="576262"/>
          </a:xfrm>
        </p:spPr>
        <p:txBody>
          <a:bodyPr/>
          <a:lstStyle/>
          <a:p>
            <a:r>
              <a:rPr lang="en-US" dirty="0"/>
              <a:t>Successes</a:t>
            </a:r>
          </a:p>
        </p:txBody>
      </p:sp>
      <p:sp>
        <p:nvSpPr>
          <p:cNvPr id="6" name="Content Placeholder 5">
            <a:extLst>
              <a:ext uri="{FF2B5EF4-FFF2-40B4-BE49-F238E27FC236}">
                <a16:creationId xmlns:a16="http://schemas.microsoft.com/office/drawing/2014/main" id="{9AFA3D7E-85BD-E39D-CBC1-2A66A625ECB2}"/>
              </a:ext>
            </a:extLst>
          </p:cNvPr>
          <p:cNvSpPr>
            <a:spLocks noGrp="1"/>
          </p:cNvSpPr>
          <p:nvPr>
            <p:ph sz="quarter" idx="4"/>
          </p:nvPr>
        </p:nvSpPr>
        <p:spPr>
          <a:xfrm>
            <a:off x="994946" y="2685197"/>
            <a:ext cx="4396339" cy="3741738"/>
          </a:xfrm>
        </p:spPr>
        <p:txBody>
          <a:bodyPr>
            <a:normAutofit lnSpcReduction="10000"/>
          </a:bodyPr>
          <a:lstStyle/>
          <a:p>
            <a:r>
              <a:rPr lang="en-US" dirty="0"/>
              <a:t>Teamwork, able to work effectively as a team with no major issues with merging or pull request</a:t>
            </a:r>
          </a:p>
          <a:p>
            <a:r>
              <a:rPr lang="en-US" dirty="0"/>
              <a:t>Able to create robust seed file to provide site with some excellent content right out of the gate</a:t>
            </a:r>
          </a:p>
          <a:p>
            <a:r>
              <a:rPr lang="en-US" dirty="0"/>
              <a:t>Worked as a team to develop a lot of the handlebars and routes functionality</a:t>
            </a:r>
          </a:p>
          <a:p>
            <a:r>
              <a:rPr lang="en-US" dirty="0"/>
              <a:t>Able to deploy the Tailwinds Node module which is really effective at styling our website</a:t>
            </a:r>
          </a:p>
        </p:txBody>
      </p:sp>
    </p:spTree>
    <p:extLst>
      <p:ext uri="{BB962C8B-B14F-4D97-AF65-F5344CB8AC3E}">
        <p14:creationId xmlns:p14="http://schemas.microsoft.com/office/powerpoint/2010/main" val="225835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FC3C33-4F50-7A88-C2EF-04F690B6A43F}"/>
              </a:ext>
            </a:extLst>
          </p:cNvPr>
          <p:cNvPicPr>
            <a:picLocks noChangeAspect="1"/>
          </p:cNvPicPr>
          <p:nvPr/>
        </p:nvPicPr>
        <p:blipFill>
          <a:blip r:embed="rId3"/>
          <a:stretch>
            <a:fillRect/>
          </a:stretch>
        </p:blipFill>
        <p:spPr>
          <a:xfrm>
            <a:off x="421419" y="1343576"/>
            <a:ext cx="10789920" cy="5195874"/>
          </a:xfrm>
          <a:prstGeom prst="rect">
            <a:avLst/>
          </a:prstGeom>
        </p:spPr>
      </p:pic>
      <p:sp>
        <p:nvSpPr>
          <p:cNvPr id="5" name="Title 1">
            <a:extLst>
              <a:ext uri="{FF2B5EF4-FFF2-40B4-BE49-F238E27FC236}">
                <a16:creationId xmlns:a16="http://schemas.microsoft.com/office/drawing/2014/main" id="{605AA7F7-E715-9643-4A55-E40B481B7F94}"/>
              </a:ext>
            </a:extLst>
          </p:cNvPr>
          <p:cNvSpPr txBox="1">
            <a:spLocks/>
          </p:cNvSpPr>
          <p:nvPr/>
        </p:nvSpPr>
        <p:spPr>
          <a:xfrm>
            <a:off x="638160" y="421419"/>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0" i="0" u="none" strike="noStrike" dirty="0">
                <a:effectLst/>
                <a:latin typeface="Slack-Lato"/>
                <a:hlinkClick r:id="rId4"/>
              </a:rPr>
              <a:t>https://techspert-meal-kit-store-7b3c1ba1d6db.herokuapp.com/login</a:t>
            </a:r>
            <a:endParaRPr lang="en-US" sz="2400" dirty="0"/>
          </a:p>
          <a:p>
            <a:endParaRPr lang="en-US" sz="2400" dirty="0"/>
          </a:p>
        </p:txBody>
      </p:sp>
    </p:spTree>
    <p:extLst>
      <p:ext uri="{BB962C8B-B14F-4D97-AF65-F5344CB8AC3E}">
        <p14:creationId xmlns:p14="http://schemas.microsoft.com/office/powerpoint/2010/main" val="163916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653E-3763-D785-8E37-349AE72E3361}"/>
              </a:ext>
            </a:extLst>
          </p:cNvPr>
          <p:cNvSpPr>
            <a:spLocks noGrp="1"/>
          </p:cNvSpPr>
          <p:nvPr>
            <p:ph type="title"/>
          </p:nvPr>
        </p:nvSpPr>
        <p:spPr/>
        <p:txBody>
          <a:bodyPr/>
          <a:lstStyle/>
          <a:p>
            <a:r>
              <a:rPr lang="en-US" dirty="0"/>
              <a:t>Directions for future development</a:t>
            </a:r>
          </a:p>
        </p:txBody>
      </p:sp>
      <p:sp>
        <p:nvSpPr>
          <p:cNvPr id="3" name="Content Placeholder 2">
            <a:extLst>
              <a:ext uri="{FF2B5EF4-FFF2-40B4-BE49-F238E27FC236}">
                <a16:creationId xmlns:a16="http://schemas.microsoft.com/office/drawing/2014/main" id="{D2EC1F6D-9CE9-CF12-5592-89BAC725D03D}"/>
              </a:ext>
            </a:extLst>
          </p:cNvPr>
          <p:cNvSpPr>
            <a:spLocks noGrp="1"/>
          </p:cNvSpPr>
          <p:nvPr>
            <p:ph idx="1"/>
          </p:nvPr>
        </p:nvSpPr>
        <p:spPr/>
        <p:txBody>
          <a:bodyPr>
            <a:normAutofit/>
          </a:bodyPr>
          <a:lstStyle/>
          <a:p>
            <a:r>
              <a:rPr lang="en-US" dirty="0"/>
              <a:t>Add in additional API Routes for editing User Profiles</a:t>
            </a:r>
          </a:p>
          <a:p>
            <a:r>
              <a:rPr lang="en-US" dirty="0"/>
              <a:t>Add in an administrative portion of the site to allow for administrators to create new Styles/Proteins and products without having to seed them and redeploy</a:t>
            </a:r>
          </a:p>
          <a:p>
            <a:r>
              <a:rPr lang="en-US" dirty="0"/>
              <a:t>Add in more robust User Profiles in the user tables and add in more fields for tracking demographics (Email, Age, Sex, Address, </a:t>
            </a:r>
            <a:r>
              <a:rPr lang="en-US" dirty="0" err="1"/>
              <a:t>Etc</a:t>
            </a:r>
            <a:r>
              <a:rPr lang="en-US" dirty="0"/>
              <a:t>)</a:t>
            </a:r>
          </a:p>
          <a:p>
            <a:r>
              <a:rPr lang="en-US" dirty="0"/>
              <a:t>Add in a payment system to the back end like Pay Pal or some other form of “Credit Card” payment processing</a:t>
            </a:r>
          </a:p>
          <a:p>
            <a:r>
              <a:rPr lang="en-US" dirty="0"/>
              <a:t>Add in email notifications for Order/Payment Confirmation and order tracking</a:t>
            </a:r>
          </a:p>
          <a:p>
            <a:r>
              <a:rPr lang="en-US" dirty="0"/>
              <a:t>Ability to order multiple products at once (shopping cart)</a:t>
            </a:r>
          </a:p>
        </p:txBody>
      </p:sp>
    </p:spTree>
    <p:extLst>
      <p:ext uri="{BB962C8B-B14F-4D97-AF65-F5344CB8AC3E}">
        <p14:creationId xmlns:p14="http://schemas.microsoft.com/office/powerpoint/2010/main" val="93735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5080E-C2C2-4262-3F68-8AC49753EFDC}"/>
              </a:ext>
            </a:extLst>
          </p:cNvPr>
          <p:cNvSpPr>
            <a:spLocks noGrp="1"/>
          </p:cNvSpPr>
          <p:nvPr>
            <p:ph type="title"/>
          </p:nvPr>
        </p:nvSpPr>
        <p:spPr/>
        <p:txBody>
          <a:bodyPr/>
          <a:lstStyle/>
          <a:p>
            <a:r>
              <a:rPr lang="en-US" dirty="0"/>
              <a:t>Links to Content</a:t>
            </a:r>
            <a:br>
              <a:rPr lang="en-US" dirty="0"/>
            </a:br>
            <a:r>
              <a:rPr lang="en-US" dirty="0"/>
              <a:t>Any Questions?</a:t>
            </a:r>
          </a:p>
        </p:txBody>
      </p:sp>
      <p:sp>
        <p:nvSpPr>
          <p:cNvPr id="3" name="Content Placeholder 2">
            <a:extLst>
              <a:ext uri="{FF2B5EF4-FFF2-40B4-BE49-F238E27FC236}">
                <a16:creationId xmlns:a16="http://schemas.microsoft.com/office/drawing/2014/main" id="{B086EDB9-D722-080C-BE86-958F49F69B6E}"/>
              </a:ext>
            </a:extLst>
          </p:cNvPr>
          <p:cNvSpPr>
            <a:spLocks noGrp="1"/>
          </p:cNvSpPr>
          <p:nvPr>
            <p:ph idx="1"/>
          </p:nvPr>
        </p:nvSpPr>
        <p:spPr/>
        <p:txBody>
          <a:bodyPr>
            <a:normAutofit/>
          </a:bodyPr>
          <a:lstStyle/>
          <a:p>
            <a:r>
              <a:rPr lang="en-US" dirty="0"/>
              <a:t>GitHub Repository</a:t>
            </a:r>
          </a:p>
          <a:p>
            <a:pPr lvl="1"/>
            <a:r>
              <a:rPr lang="en-US" dirty="0">
                <a:hlinkClick r:id="rId3"/>
              </a:rPr>
              <a:t>https://github.com/jmcshan1/Meal-Kit-Store</a:t>
            </a:r>
            <a:r>
              <a:rPr lang="en-US" dirty="0"/>
              <a:t> </a:t>
            </a:r>
          </a:p>
          <a:p>
            <a:r>
              <a:rPr lang="en-US" dirty="0"/>
              <a:t>Deployed Page</a:t>
            </a:r>
          </a:p>
          <a:p>
            <a:pPr lvl="1"/>
            <a:r>
              <a:rPr lang="en-US" b="0" i="0" u="none" strike="noStrike" dirty="0">
                <a:effectLst/>
                <a:latin typeface="Slack-Lato"/>
                <a:hlinkClick r:id="rId4"/>
              </a:rPr>
              <a:t>https://techspert-meal-kit-store-7b3c1ba1d6db.herokuapp.com/login</a:t>
            </a:r>
            <a:endParaRPr lang="en-US" b="0" i="0" u="none" strike="noStrike" dirty="0">
              <a:effectLst/>
              <a:latin typeface="Slack-Lato"/>
            </a:endParaRPr>
          </a:p>
          <a:p>
            <a:r>
              <a:rPr lang="en-US" dirty="0"/>
              <a:t>Other Resources</a:t>
            </a:r>
          </a:p>
          <a:p>
            <a:pPr lvl="1"/>
            <a:r>
              <a:rPr lang="en-US" dirty="0"/>
              <a:t>Tailwinds</a:t>
            </a:r>
          </a:p>
          <a:p>
            <a:pPr lvl="2"/>
            <a:r>
              <a:rPr lang="en-US" dirty="0">
                <a:hlinkClick r:id="rId5"/>
              </a:rPr>
              <a:t>Installation - Tailwind CSS</a:t>
            </a:r>
            <a:br>
              <a:rPr lang="en-US" dirty="0"/>
            </a:br>
            <a:r>
              <a:rPr lang="en-US" dirty="0"/>
              <a:t>	</a:t>
            </a:r>
          </a:p>
        </p:txBody>
      </p:sp>
    </p:spTree>
    <p:extLst>
      <p:ext uri="{BB962C8B-B14F-4D97-AF65-F5344CB8AC3E}">
        <p14:creationId xmlns:p14="http://schemas.microsoft.com/office/powerpoint/2010/main" val="3544671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478</TotalTime>
  <Words>923</Words>
  <Application>Microsoft Office PowerPoint</Application>
  <PresentationFormat>Widescreen</PresentationFormat>
  <Paragraphs>106</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Slack-Lato</vt:lpstr>
      <vt:lpstr>Söhne</vt:lpstr>
      <vt:lpstr>Wingdings 3</vt:lpstr>
      <vt:lpstr>Ion</vt:lpstr>
      <vt:lpstr>Meal Kit E-Commerce Application </vt:lpstr>
      <vt:lpstr>Pitch</vt:lpstr>
      <vt:lpstr>Concept</vt:lpstr>
      <vt:lpstr>Concept Cont.</vt:lpstr>
      <vt:lpstr>Process</vt:lpstr>
      <vt:lpstr>Process cont.</vt:lpstr>
      <vt:lpstr>PowerPoint Presentation</vt:lpstr>
      <vt:lpstr>Directions for future development</vt:lpstr>
      <vt:lpstr>Links to Content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 Planner Application</dc:title>
  <dc:creator>Kendall Bliss</dc:creator>
  <cp:lastModifiedBy>Kendall Bliss</cp:lastModifiedBy>
  <cp:revision>5</cp:revision>
  <dcterms:created xsi:type="dcterms:W3CDTF">2023-07-24T00:05:19Z</dcterms:created>
  <dcterms:modified xsi:type="dcterms:W3CDTF">2023-09-19T02:24:25Z</dcterms:modified>
</cp:coreProperties>
</file>