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6" d="100"/>
          <a:sy n="26" d="100"/>
        </p:scale>
        <p:origin x="112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D30D-904C-43DA-8E6A-850A9076964B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9502-1172-46EA-848F-5FECCB51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7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D30D-904C-43DA-8E6A-850A9076964B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9502-1172-46EA-848F-5FECCB51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0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D30D-904C-43DA-8E6A-850A9076964B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9502-1172-46EA-848F-5FECCB51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2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D30D-904C-43DA-8E6A-850A9076964B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9502-1172-46EA-848F-5FECCB51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3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D30D-904C-43DA-8E6A-850A9076964B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9502-1172-46EA-848F-5FECCB51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7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D30D-904C-43DA-8E6A-850A9076964B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9502-1172-46EA-848F-5FECCB51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5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D30D-904C-43DA-8E6A-850A9076964B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9502-1172-46EA-848F-5FECCB51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7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D30D-904C-43DA-8E6A-850A9076964B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9502-1172-46EA-848F-5FECCB51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3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D30D-904C-43DA-8E6A-850A9076964B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9502-1172-46EA-848F-5FECCB51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3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D30D-904C-43DA-8E6A-850A9076964B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9502-1172-46EA-848F-5FECCB51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1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D30D-904C-43DA-8E6A-850A9076964B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9502-1172-46EA-848F-5FECCB51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1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DD30D-904C-43DA-8E6A-850A9076964B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A9502-1172-46EA-848F-5FECCB51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35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enders@codingdojo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urses.codingdojo.com/" TargetMode="External"/><Relationship Id="rId2" Type="http://schemas.openxmlformats.org/officeDocument/2006/relationships/hyperlink" Target="http://www.algorithm.codingdojo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Ruby on Rails Bootcamp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Bellevue College and Coding Dojo</a:t>
            </a:r>
          </a:p>
          <a:p>
            <a:r>
              <a:rPr lang="en-US" dirty="0"/>
              <a:t>Todd Enders: </a:t>
            </a:r>
            <a:r>
              <a:rPr lang="en-US" dirty="0">
                <a:hlinkClick r:id="rId2"/>
              </a:rPr>
              <a:t>tenders@codingdojo.com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6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www.Algorithm.codingdojo.com</a:t>
            </a:r>
            <a:endParaRPr lang="en-US" dirty="0"/>
          </a:p>
          <a:p>
            <a:r>
              <a:rPr lang="en-US" dirty="0">
                <a:hlinkClick r:id="rId3"/>
              </a:rPr>
              <a:t>www.Courses.codingdojo.com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6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building a web application we believe it is best to always start with a clickable prototype involving only HTML, CSS, and </a:t>
            </a:r>
            <a:r>
              <a:rPr lang="en-US" dirty="0" err="1"/>
              <a:t>Javascript</a:t>
            </a:r>
            <a:r>
              <a:rPr lang="en-US" dirty="0"/>
              <a:t> so it is only natural to teach these technologies first.</a:t>
            </a:r>
          </a:p>
        </p:txBody>
      </p:sp>
    </p:spTree>
    <p:extLst>
      <p:ext uri="{BB962C8B-B14F-4D97-AF65-F5344CB8AC3E}">
        <p14:creationId xmlns:p14="http://schemas.microsoft.com/office/powerpoint/2010/main" val="3652861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52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Ruby on Rails Bootcamp</vt:lpstr>
      <vt:lpstr>PowerPoint Presentation</vt:lpstr>
      <vt:lpstr>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 Bootcamp</dc:title>
  <dc:creator>jose manuel cuevas perez</dc:creator>
  <cp:lastModifiedBy>jose manuel cuevas perez</cp:lastModifiedBy>
  <cp:revision>4</cp:revision>
  <dcterms:created xsi:type="dcterms:W3CDTF">2016-09-10T16:41:55Z</dcterms:created>
  <dcterms:modified xsi:type="dcterms:W3CDTF">2016-09-10T20:12:39Z</dcterms:modified>
</cp:coreProperties>
</file>