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69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2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6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8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2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7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2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7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C599-242F-4322-8E47-23EEA780AE50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84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812360" y="764704"/>
            <a:ext cx="792088" cy="792088"/>
            <a:chOff x="1187637" y="1772816"/>
            <a:chExt cx="792088" cy="792088"/>
          </a:xfrm>
        </p:grpSpPr>
        <p:sp>
          <p:nvSpPr>
            <p:cNvPr id="35" name="Oval 34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10396" y="198419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47864" y="5949280"/>
            <a:ext cx="792088" cy="792088"/>
            <a:chOff x="1921388" y="2924944"/>
            <a:chExt cx="792088" cy="792088"/>
          </a:xfrm>
        </p:grpSpPr>
        <p:sp>
          <p:nvSpPr>
            <p:cNvPr id="76" name="Oval 75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65404" y="3131676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AU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c,l,a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8644" y="691709"/>
            <a:ext cx="792088" cy="792088"/>
            <a:chOff x="1187637" y="1772816"/>
            <a:chExt cx="792088" cy="792088"/>
          </a:xfrm>
        </p:grpSpPr>
        <p:sp>
          <p:nvSpPr>
            <p:cNvPr id="4" name="Oval 3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10396" y="1984194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AU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8804" y="717258"/>
            <a:ext cx="792088" cy="792088"/>
            <a:chOff x="2627797" y="1798365"/>
            <a:chExt cx="792088" cy="792088"/>
          </a:xfrm>
        </p:grpSpPr>
        <p:sp>
          <p:nvSpPr>
            <p:cNvPr id="6" name="Oval 5"/>
            <p:cNvSpPr/>
            <p:nvPr/>
          </p:nvSpPr>
          <p:spPr>
            <a:xfrm>
              <a:off x="2627797" y="1798365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4871" y="198419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</a:t>
              </a:r>
              <a:r>
                <a:rPr lang="en-AU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AU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35157" y="2852936"/>
            <a:ext cx="792088" cy="792088"/>
            <a:chOff x="1921388" y="2924944"/>
            <a:chExt cx="792088" cy="792088"/>
          </a:xfrm>
        </p:grpSpPr>
        <p:sp>
          <p:nvSpPr>
            <p:cNvPr id="8" name="Oval 7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0941" y="313632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AU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50"/>
          <p:cNvCxnSpPr>
            <a:stCxn id="4" idx="4"/>
            <a:endCxn id="8" idx="0"/>
          </p:cNvCxnSpPr>
          <p:nvPr/>
        </p:nvCxnSpPr>
        <p:spPr>
          <a:xfrm>
            <a:off x="1944688" y="1483797"/>
            <a:ext cx="686513" cy="13691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4"/>
            <a:endCxn id="8" idx="0"/>
          </p:cNvCxnSpPr>
          <p:nvPr/>
        </p:nvCxnSpPr>
        <p:spPr>
          <a:xfrm flipH="1">
            <a:off x="2631201" y="1509346"/>
            <a:ext cx="753647" cy="1343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371555" y="764704"/>
            <a:ext cx="792088" cy="792088"/>
            <a:chOff x="1187637" y="1772816"/>
            <a:chExt cx="792088" cy="792088"/>
          </a:xfrm>
        </p:grpSpPr>
        <p:sp>
          <p:nvSpPr>
            <p:cNvPr id="20" name="Oval 19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0396" y="198419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</a:t>
              </a:r>
              <a:r>
                <a:rPr lang="en-AU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11715" y="790253"/>
            <a:ext cx="792088" cy="792088"/>
            <a:chOff x="2627797" y="1798365"/>
            <a:chExt cx="792088" cy="792088"/>
          </a:xfrm>
        </p:grpSpPr>
        <p:sp>
          <p:nvSpPr>
            <p:cNvPr id="23" name="Oval 22"/>
            <p:cNvSpPr/>
            <p:nvPr/>
          </p:nvSpPr>
          <p:spPr>
            <a:xfrm>
              <a:off x="2627797" y="1798365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04871" y="198419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s</a:t>
              </a:r>
              <a:r>
                <a:rPr lang="en-AU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AU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19613" y="2852936"/>
            <a:ext cx="792088" cy="792088"/>
            <a:chOff x="1921388" y="2924944"/>
            <a:chExt cx="792088" cy="792088"/>
          </a:xfrm>
        </p:grpSpPr>
        <p:sp>
          <p:nvSpPr>
            <p:cNvPr id="26" name="Oval 25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941" y="3136322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c,f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Straight Arrow Connector 62"/>
          <p:cNvCxnSpPr>
            <a:stCxn id="20" idx="4"/>
            <a:endCxn id="26" idx="0"/>
          </p:cNvCxnSpPr>
          <p:nvPr/>
        </p:nvCxnSpPr>
        <p:spPr>
          <a:xfrm>
            <a:off x="4767599" y="1556792"/>
            <a:ext cx="648058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4"/>
            <a:endCxn id="26" idx="0"/>
          </p:cNvCxnSpPr>
          <p:nvPr/>
        </p:nvCxnSpPr>
        <p:spPr>
          <a:xfrm flipH="1">
            <a:off x="5415657" y="1582341"/>
            <a:ext cx="792102" cy="1270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7504" y="2780928"/>
            <a:ext cx="792088" cy="792088"/>
            <a:chOff x="1901046" y="2924944"/>
            <a:chExt cx="792088" cy="792088"/>
          </a:xfrm>
        </p:grpSpPr>
        <p:sp>
          <p:nvSpPr>
            <p:cNvPr id="101" name="Oval 100"/>
            <p:cNvSpPr/>
            <p:nvPr/>
          </p:nvSpPr>
          <p:spPr>
            <a:xfrm>
              <a:off x="1901046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40941" y="313632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AU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2" name="Straight Arrow Connector 111"/>
          <p:cNvCxnSpPr>
            <a:stCxn id="8" idx="4"/>
            <a:endCxn id="76" idx="0"/>
          </p:cNvCxnSpPr>
          <p:nvPr/>
        </p:nvCxnSpPr>
        <p:spPr>
          <a:xfrm>
            <a:off x="2631201" y="3645024"/>
            <a:ext cx="1112707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76" idx="0"/>
          </p:cNvCxnSpPr>
          <p:nvPr/>
        </p:nvCxnSpPr>
        <p:spPr>
          <a:xfrm flipH="1">
            <a:off x="3743908" y="3645024"/>
            <a:ext cx="1671749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5" idx="4"/>
            <a:endCxn id="76" idx="0"/>
          </p:cNvCxnSpPr>
          <p:nvPr/>
        </p:nvCxnSpPr>
        <p:spPr>
          <a:xfrm flipH="1">
            <a:off x="3743908" y="1556792"/>
            <a:ext cx="4464496" cy="43924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1" idx="4"/>
            <a:endCxn id="76" idx="0"/>
          </p:cNvCxnSpPr>
          <p:nvPr/>
        </p:nvCxnSpPr>
        <p:spPr>
          <a:xfrm>
            <a:off x="503548" y="3573016"/>
            <a:ext cx="3240360" cy="2376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7504" y="239291"/>
            <a:ext cx="792088" cy="792088"/>
            <a:chOff x="7236296" y="1268760"/>
            <a:chExt cx="792088" cy="792088"/>
          </a:xfrm>
        </p:grpSpPr>
        <p:sp>
          <p:nvSpPr>
            <p:cNvPr id="105" name="Rectangle 104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75887" y="14801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3" name="Straight Arrow Connector 112"/>
          <p:cNvCxnSpPr>
            <a:stCxn id="105" idx="2"/>
            <a:endCxn id="101" idx="0"/>
          </p:cNvCxnSpPr>
          <p:nvPr/>
        </p:nvCxnSpPr>
        <p:spPr>
          <a:xfrm>
            <a:off x="503548" y="1031379"/>
            <a:ext cx="0" cy="17495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403648" y="188640"/>
            <a:ext cx="2555168" cy="1655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/>
          <p:cNvSpPr txBox="1"/>
          <p:nvPr/>
        </p:nvSpPr>
        <p:spPr>
          <a:xfrm>
            <a:off x="1497449" y="24578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11960" y="188640"/>
            <a:ext cx="2592288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/>
          <p:cNvSpPr txBox="1"/>
          <p:nvPr/>
        </p:nvSpPr>
        <p:spPr>
          <a:xfrm>
            <a:off x="4347262" y="24578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1, … , F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846748" y="3710533"/>
            <a:ext cx="849053" cy="792088"/>
            <a:chOff x="7236296" y="1268760"/>
            <a:chExt cx="849053" cy="792088"/>
          </a:xfrm>
        </p:grpSpPr>
        <p:sp>
          <p:nvSpPr>
            <p:cNvPr id="122" name="Rectangle 121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75887" y="148013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AU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c,l,a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866349" y="2636912"/>
            <a:ext cx="792088" cy="792088"/>
            <a:chOff x="7236296" y="1268760"/>
            <a:chExt cx="792088" cy="792088"/>
          </a:xfrm>
        </p:grpSpPr>
        <p:sp>
          <p:nvSpPr>
            <p:cNvPr id="126" name="Rectangle 125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75887" y="148013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AU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9" name="Straight Arrow Connector 128"/>
          <p:cNvCxnSpPr>
            <a:stCxn id="126" idx="2"/>
            <a:endCxn id="122" idx="0"/>
          </p:cNvCxnSpPr>
          <p:nvPr/>
        </p:nvCxnSpPr>
        <p:spPr>
          <a:xfrm flipH="1">
            <a:off x="8242792" y="3429000"/>
            <a:ext cx="19601" cy="281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496" y="1989827"/>
            <a:ext cx="8928992" cy="295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TextBox 131"/>
          <p:cNvSpPr txBox="1"/>
          <p:nvPr/>
        </p:nvSpPr>
        <p:spPr>
          <a:xfrm>
            <a:off x="682002" y="204697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1, … , C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23728" y="2534039"/>
            <a:ext cx="6696743" cy="2119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TextBox 134"/>
          <p:cNvSpPr txBox="1"/>
          <p:nvPr/>
        </p:nvSpPr>
        <p:spPr>
          <a:xfrm>
            <a:off x="3096255" y="2598946"/>
            <a:ext cx="14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56466" y="3637033"/>
            <a:ext cx="2091998" cy="94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TextBox 136"/>
          <p:cNvSpPr txBox="1"/>
          <p:nvPr/>
        </p:nvSpPr>
        <p:spPr>
          <a:xfrm>
            <a:off x="6660232" y="3645024"/>
            <a:ext cx="8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1,2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/>
          <p:cNvCxnSpPr>
            <a:stCxn id="122" idx="2"/>
            <a:endCxn id="76" idx="0"/>
          </p:cNvCxnSpPr>
          <p:nvPr/>
        </p:nvCxnSpPr>
        <p:spPr>
          <a:xfrm flipH="1">
            <a:off x="3743908" y="4502621"/>
            <a:ext cx="4498884" cy="14466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043609" y="5589240"/>
            <a:ext cx="3550706" cy="1223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TextBox 139"/>
          <p:cNvSpPr txBox="1"/>
          <p:nvPr/>
        </p:nvSpPr>
        <p:spPr>
          <a:xfrm>
            <a:off x="1050855" y="5618162"/>
            <a:ext cx="178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1, … ,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1,2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7738" y="5694347"/>
            <a:ext cx="2022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is number of Loci</a:t>
            </a: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is allele</a:t>
            </a: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is the profile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Government of South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Taylor</dc:creator>
  <cp:lastModifiedBy>Duncan Taylor</cp:lastModifiedBy>
  <cp:revision>8</cp:revision>
  <dcterms:created xsi:type="dcterms:W3CDTF">2018-05-08T04:06:33Z</dcterms:created>
  <dcterms:modified xsi:type="dcterms:W3CDTF">2018-05-08T05:14:53Z</dcterms:modified>
</cp:coreProperties>
</file>