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Bold" panose="020B0600000101010101" charset="0"/>
      <p:regular r:id="rId11"/>
    </p:embeddedFont>
    <p:embeddedFont>
      <p:font typeface="Poppins Medium" panose="00000600000000000000" pitchFamily="2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5A0"/>
    <a:srgbClr val="039F8C"/>
    <a:srgbClr val="00A84C"/>
    <a:srgbClr val="00A249"/>
    <a:srgbClr val="00D05E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A2757-3863-4D2B-88E6-3B5AFF2363BA}" v="1" dt="2023-09-10T17:30:5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EF6D-FABE-47AC-ABCA-54BA4D4733E1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92C69-3612-4EA7-9A5F-0F5BC41E9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182" y="2862090"/>
            <a:ext cx="1561244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Calorie counting health management application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4627097" y="7303080"/>
            <a:ext cx="340305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B711178 조믿음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B811219 김지민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B911259 김진호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6182" y="5550747"/>
            <a:ext cx="1561244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 dirty="0">
                <a:solidFill>
                  <a:srgbClr val="333333"/>
                </a:solidFill>
                <a:latin typeface="Poppins Bold"/>
              </a:rPr>
              <a:t>2023.11.6~11.20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948479"/>
            <a:ext cx="14532724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4000" spc="74" dirty="0">
                <a:solidFill>
                  <a:srgbClr val="333333"/>
                </a:solidFill>
                <a:latin typeface="Poppins Medium"/>
              </a:rPr>
              <a:t>전체 내용 및 현재 진행 상황</a:t>
            </a:r>
            <a:endParaRPr lang="en-US" sz="4000" spc="74" dirty="0">
              <a:solidFill>
                <a:srgbClr val="333333"/>
              </a:solidFill>
              <a:latin typeface="Poppins Medium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D6C89917-A09D-3306-D362-A13D7A86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969604"/>
              </p:ext>
            </p:extLst>
          </p:nvPr>
        </p:nvGraphicFramePr>
        <p:xfrm>
          <a:off x="381000" y="1406939"/>
          <a:ext cx="17537905" cy="8756998"/>
        </p:xfrm>
        <a:graphic>
          <a:graphicData uri="http://schemas.openxmlformats.org/drawingml/2006/table">
            <a:tbl>
              <a:tblPr lastRow="1"/>
              <a:tblGrid>
                <a:gridCol w="430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1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010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내용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gridSpan="6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/>
                        <a:t>주별 진행 상황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비고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2~3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4~6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7~9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10~11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12~13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55048"/>
                  </a:ext>
                </a:extLst>
              </a:tr>
              <a:tr h="7229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사용자 인터페이스</a:t>
                      </a:r>
                      <a:r>
                        <a:rPr lang="en-US" altLang="ko-KR" sz="1400" dirty="0"/>
                        <a:t>(UI) 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 설계 </a:t>
                      </a:r>
                      <a:r>
                        <a:rPr lang="en-US" altLang="ko-KR" sz="1400" dirty="0"/>
                        <a:t>(E-R </a:t>
                      </a:r>
                      <a:r>
                        <a:rPr lang="ko-KR" altLang="en-US" sz="1400" dirty="0"/>
                        <a:t>다이어그램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엔티티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스키마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시스템 내부 </a:t>
                      </a:r>
                      <a:r>
                        <a:rPr lang="ko-KR" altLang="en-US" sz="1400" dirty="0" err="1"/>
                        <a:t>인터렉션</a:t>
                      </a:r>
                      <a:r>
                        <a:rPr lang="ko-KR" altLang="en-US" sz="1400" dirty="0"/>
                        <a:t> 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17450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프로필 생성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식단 관리 및 칼로리 계산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934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게시물 작성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달리기 기능구현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44722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배틀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45532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디자인 기반으로 사용자 인터페이스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8434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프론트 엔드 및 </a:t>
                      </a:r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통합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51514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테스팅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0869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총 진행상황</a:t>
                      </a:r>
                      <a:r>
                        <a:rPr lang="en-US" altLang="ko-KR" sz="1400" dirty="0"/>
                        <a:t> (%)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/>
                        <a:t>45%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390797" y="997228"/>
            <a:ext cx="14532724" cy="483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0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이전 계획 및 수행 내용</a:t>
            </a:r>
            <a:endParaRPr lang="en-US" sz="60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EF475A7-86D0-ABB8-831F-F5562F30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92809"/>
              </p:ext>
            </p:extLst>
          </p:nvPr>
        </p:nvGraphicFramePr>
        <p:xfrm>
          <a:off x="390796" y="2324100"/>
          <a:ext cx="17440003" cy="7627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6669">
                  <a:extLst>
                    <a:ext uri="{9D8B030D-6E8A-4147-A177-3AD203B41FA5}">
                      <a16:colId xmlns:a16="http://schemas.microsoft.com/office/drawing/2014/main" val="1341538135"/>
                    </a:ext>
                  </a:extLst>
                </a:gridCol>
                <a:gridCol w="5813334">
                  <a:extLst>
                    <a:ext uri="{9D8B030D-6E8A-4147-A177-3AD203B41FA5}">
                      <a16:colId xmlns:a16="http://schemas.microsoft.com/office/drawing/2014/main" val="1088210912"/>
                    </a:ext>
                  </a:extLst>
                </a:gridCol>
              </a:tblGrid>
              <a:tr h="120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이전 계획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수행 내용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28883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dirty="0">
                          <a:latin typeface="+mn-ea"/>
                        </a:rPr>
                        <a:t>이번 학기 개발 진행도 설정</a:t>
                      </a:r>
                      <a:endParaRPr lang="en-US" altLang="ko-KR" sz="4000" dirty="0">
                        <a:latin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프로필</a:t>
                      </a:r>
                      <a:r>
                        <a:rPr lang="en-US" altLang="ko-KR" sz="4000" dirty="0"/>
                        <a:t>, </a:t>
                      </a:r>
                      <a:r>
                        <a:rPr lang="ko-KR" altLang="en-US" sz="4000" dirty="0"/>
                        <a:t>회원가입</a:t>
                      </a:r>
                      <a:r>
                        <a:rPr lang="en-US" altLang="ko-KR" sz="4000" dirty="0"/>
                        <a:t>,</a:t>
                      </a:r>
                      <a:r>
                        <a:rPr lang="ko-KR" altLang="en-US" sz="4000" dirty="0"/>
                        <a:t>로그인</a:t>
                      </a:r>
                      <a:r>
                        <a:rPr lang="en-US" altLang="ko-KR" sz="4000" dirty="0"/>
                        <a:t>,</a:t>
                      </a:r>
                      <a:r>
                        <a:rPr lang="ko-KR" altLang="en-US" sz="4000" dirty="0"/>
                        <a:t>음식기록</a:t>
                      </a:r>
                      <a:endParaRPr lang="en-US" altLang="ko-KR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835953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dirty="0">
                          <a:latin typeface="+mn-ea"/>
                        </a:rPr>
                        <a:t>모든 기능 엔티티 기본 구현</a:t>
                      </a:r>
                      <a:endParaRPr lang="en-US" altLang="ko-KR" sz="4000" dirty="0">
                        <a:latin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각 엔티티 속성 정의</a:t>
                      </a:r>
                      <a:endParaRPr lang="en-US" altLang="ko-KR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71645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프로필 생성 및 관리 기능 구현</a:t>
                      </a:r>
                      <a:r>
                        <a:rPr lang="en-US" altLang="ko-KR" sz="4000" dirty="0"/>
                        <a:t>(</a:t>
                      </a:r>
                      <a:r>
                        <a:rPr lang="en-US" altLang="ko-KR" sz="4000" dirty="0" err="1"/>
                        <a:t>Service,Controller,Repository</a:t>
                      </a:r>
                      <a:r>
                        <a:rPr lang="en-US" altLang="ko-KR" sz="4000" dirty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8951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n-ea"/>
                          <a:ea typeface="+mn-ea"/>
                        </a:rPr>
                        <a:t>프로필 생성 및 확인 화면 구현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44300"/>
                  </a:ext>
                </a:extLst>
              </a:tr>
              <a:tr h="1252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67147"/>
                  </a:ext>
                </a:extLst>
              </a:tr>
              <a:tr h="1252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n-ea"/>
                          <a:ea typeface="+mn-ea"/>
                        </a:rPr>
                        <a:t>로그인 화면 구현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297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706335" y="1333898"/>
            <a:ext cx="14532724" cy="515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5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다음 면담까지 계획</a:t>
            </a:r>
            <a:endParaRPr lang="en-US" sz="65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1BF4B6F-F772-E528-BA66-9BF2550E3E31}"/>
              </a:ext>
            </a:extLst>
          </p:cNvPr>
          <p:cNvSpPr txBox="1"/>
          <p:nvPr/>
        </p:nvSpPr>
        <p:spPr>
          <a:xfrm>
            <a:off x="1714500" y="3695700"/>
            <a:ext cx="1485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0" dirty="0"/>
              <a:t>프로필 </a:t>
            </a:r>
            <a:r>
              <a:rPr lang="ko-KR" altLang="en-US" sz="4800" b="0"/>
              <a:t>관련 프론트 엔드 백 엔</a:t>
            </a:r>
            <a:r>
              <a:rPr lang="ko-KR" altLang="en-US" sz="4800"/>
              <a:t>드 </a:t>
            </a:r>
            <a:r>
              <a:rPr lang="ko-KR" altLang="en-US" sz="4800" dirty="0"/>
              <a:t>통합</a:t>
            </a:r>
            <a:endParaRPr lang="en-US" altLang="ko-KR" sz="48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dirty="0"/>
              <a:t>로그인 회원가입 기능 구현</a:t>
            </a:r>
            <a:endParaRPr lang="en-US" altLang="ko-KR" sz="48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dirty="0"/>
              <a:t>음식기록 기능 구현</a:t>
            </a:r>
            <a:endParaRPr lang="en-US" altLang="ko-KR" sz="48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dirty="0"/>
              <a:t> </a:t>
            </a:r>
            <a:endParaRPr lang="ko-KR" alt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20715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185</Words>
  <Application>Microsoft Office PowerPoint</Application>
  <PresentationFormat>사용자 지정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Calibri</vt:lpstr>
      <vt:lpstr>Arial</vt:lpstr>
      <vt:lpstr>Poppins Bold</vt:lpstr>
      <vt:lpstr>맑은 고딕</vt:lpstr>
      <vt:lpstr>Poppins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jmd53</dc:creator>
  <cp:lastModifiedBy>9694</cp:lastModifiedBy>
  <cp:revision>14</cp:revision>
  <dcterms:created xsi:type="dcterms:W3CDTF">2006-08-16T00:00:00Z</dcterms:created>
  <dcterms:modified xsi:type="dcterms:W3CDTF">2023-11-20T07:51:41Z</dcterms:modified>
  <dc:identifier>DAFuC-un1gE</dc:identifier>
</cp:coreProperties>
</file>