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2023.11.20~11.27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6103"/>
              </p:ext>
            </p:extLst>
          </p:nvPr>
        </p:nvGraphicFramePr>
        <p:xfrm>
          <a:off x="381000" y="1406939"/>
          <a:ext cx="17537905" cy="8177341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010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4~6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7~9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7229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내부 </a:t>
                      </a:r>
                      <a:r>
                        <a:rPr lang="ko-KR" altLang="en-US" sz="1400" dirty="0" err="1"/>
                        <a:t>인터렉션</a:t>
                      </a:r>
                      <a:r>
                        <a:rPr lang="ko-KR" altLang="en-US" sz="1400" dirty="0"/>
                        <a:t> 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17450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회원가입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로그인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3794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9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달리기 기능구현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배틀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4553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50%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48445"/>
              </p:ext>
            </p:extLst>
          </p:nvPr>
        </p:nvGraphicFramePr>
        <p:xfrm>
          <a:off x="390796" y="2324100"/>
          <a:ext cx="17440003" cy="4876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프로필 생성 </a:t>
                      </a:r>
                      <a:r>
                        <a:rPr lang="en-US" altLang="ko-KR" sz="4000" dirty="0">
                          <a:latin typeface="+mn-ea"/>
                        </a:rPr>
                        <a:t>API </a:t>
                      </a:r>
                      <a:r>
                        <a:rPr lang="ko-KR" altLang="en-US" sz="4000" dirty="0">
                          <a:latin typeface="+mn-ea"/>
                        </a:rPr>
                        <a:t>구현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3595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회원가입</a:t>
                      </a:r>
                      <a:r>
                        <a:rPr lang="en-US" altLang="ko-KR" sz="4000" dirty="0">
                          <a:latin typeface="+mn-ea"/>
                        </a:rPr>
                        <a:t>, </a:t>
                      </a:r>
                      <a:r>
                        <a:rPr lang="ko-KR" altLang="en-US" sz="4000" dirty="0">
                          <a:latin typeface="+mn-ea"/>
                        </a:rPr>
                        <a:t>로그인 </a:t>
                      </a:r>
                      <a:r>
                        <a:rPr lang="en-US" altLang="ko-KR" sz="4000" dirty="0">
                          <a:latin typeface="+mn-ea"/>
                        </a:rPr>
                        <a:t>API </a:t>
                      </a:r>
                      <a:r>
                        <a:rPr lang="ko-KR" altLang="en-US" sz="4000" dirty="0">
                          <a:latin typeface="+mn-ea"/>
                        </a:rPr>
                        <a:t>구현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회원가입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로그인 화면 구현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1714500" y="3695700"/>
            <a:ext cx="1485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로그인 화면 에러 </a:t>
            </a:r>
            <a:r>
              <a:rPr lang="ko-KR" altLang="en-US" sz="4800" dirty="0" err="1"/>
              <a:t>픽스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홈 화면 구현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음식기록 기능 구현 </a:t>
            </a:r>
            <a:endParaRPr lang="ko-KR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145</Words>
  <Application>Microsoft Office PowerPoint</Application>
  <PresentationFormat>사용자 지정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Poppins Medium</vt:lpstr>
      <vt:lpstr>Calibri</vt:lpstr>
      <vt:lpstr>Arial</vt:lpstr>
      <vt:lpstr>Poppins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15</cp:revision>
  <dcterms:created xsi:type="dcterms:W3CDTF">2006-08-16T00:00:00Z</dcterms:created>
  <dcterms:modified xsi:type="dcterms:W3CDTF">2023-11-27T07:22:08Z</dcterms:modified>
  <dc:identifier>DAFuC-un1gE</dc:identifier>
</cp:coreProperties>
</file>