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Light" panose="00000400000000000000" pitchFamily="2" charset="0"/>
      <p:regular r:id="rId12"/>
      <p:italic r:id="rId13"/>
    </p:embeddedFont>
    <p:embeddedFont>
      <p:font typeface="Poppins Light Bold" panose="020B0600000101010101" charset="0"/>
      <p:regular r:id="rId14"/>
    </p:embeddedFont>
    <p:embeddedFont>
      <p:font typeface="Poppins Medium" panose="000006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  <a:ea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  <a:ea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  <a:ea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  <a:ea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333333"/>
                </a:solidFill>
                <a:latin typeface="Poppins Bold"/>
              </a:rPr>
              <a:t>2023.9.4~12.15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9650" y="1682179"/>
            <a:ext cx="4108794" cy="2920979"/>
          </a:xfrm>
          <a:custGeom>
            <a:avLst/>
            <a:gdLst/>
            <a:ahLst/>
            <a:cxnLst/>
            <a:rect l="l" t="t" r="r" b="b"/>
            <a:pathLst>
              <a:path w="4108794" h="2920979">
                <a:moveTo>
                  <a:pt x="0" y="0"/>
                </a:moveTo>
                <a:lnTo>
                  <a:pt x="4108793" y="0"/>
                </a:lnTo>
                <a:lnTo>
                  <a:pt x="4108793" y="2920979"/>
                </a:lnTo>
                <a:lnTo>
                  <a:pt x="0" y="2920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6818147" y="1846251"/>
            <a:ext cx="3079554" cy="3171825"/>
          </a:xfrm>
          <a:custGeom>
            <a:avLst/>
            <a:gdLst/>
            <a:ahLst/>
            <a:cxnLst/>
            <a:rect l="l" t="t" r="r" b="b"/>
            <a:pathLst>
              <a:path w="3079554" h="3171825">
                <a:moveTo>
                  <a:pt x="0" y="0"/>
                </a:moveTo>
                <a:lnTo>
                  <a:pt x="3079553" y="0"/>
                </a:lnTo>
                <a:lnTo>
                  <a:pt x="3079553" y="3171825"/>
                </a:lnTo>
                <a:lnTo>
                  <a:pt x="0" y="317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2554137" y="1594854"/>
            <a:ext cx="3171825" cy="3171825"/>
          </a:xfrm>
          <a:custGeom>
            <a:avLst/>
            <a:gdLst/>
            <a:ahLst/>
            <a:cxnLst/>
            <a:rect l="l" t="t" r="r" b="b"/>
            <a:pathLst>
              <a:path w="3171825" h="3171825">
                <a:moveTo>
                  <a:pt x="0" y="0"/>
                </a:moveTo>
                <a:lnTo>
                  <a:pt x="3171825" y="0"/>
                </a:lnTo>
                <a:lnTo>
                  <a:pt x="3171825" y="3171825"/>
                </a:lnTo>
                <a:lnTo>
                  <a:pt x="0" y="3171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55147" y="5153977"/>
            <a:ext cx="464857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18147" y="5268925"/>
            <a:ext cx="464857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Necessity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18147" y="5864274"/>
            <a:ext cx="4648574" cy="321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Many individuals are experiencing the inconvenience of having to manually search for calorie information on websites.</a:t>
            </a:r>
          </a:p>
          <a:p>
            <a:pPr>
              <a:lnSpc>
                <a:spcPts val="4320"/>
              </a:lnSpc>
            </a:pPr>
            <a:endParaRPr lang="en-US" sz="2400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581147" y="5143500"/>
            <a:ext cx="464857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000" dirty="0">
                <a:solidFill>
                  <a:srgbClr val="333333"/>
                </a:solidFill>
                <a:latin typeface="Poppins Medium"/>
              </a:rPr>
              <a:t>Purpose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68424" y="5864274"/>
            <a:ext cx="5033776" cy="4155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5"/>
              </a:lnSpc>
            </a:pPr>
            <a:r>
              <a:rPr lang="en-US" sz="2253" dirty="0">
                <a:solidFill>
                  <a:srgbClr val="333333"/>
                </a:solidFill>
                <a:latin typeface="Poppins Light"/>
              </a:rPr>
              <a:t> In response to this, we aim to develop a "Calorie Calculation Application" to assist users in easily tracking the calories of the foods they consume in their daily lives, helping them maintain a healthy eating habit.</a:t>
            </a:r>
          </a:p>
          <a:p>
            <a:pPr>
              <a:lnSpc>
                <a:spcPts val="4055"/>
              </a:lnSpc>
            </a:pPr>
            <a:endParaRPr lang="en-US" sz="2253" dirty="0">
              <a:solidFill>
                <a:srgbClr val="333333"/>
              </a:solidFill>
              <a:latin typeface="Poppins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8612" y="1029284"/>
            <a:ext cx="542663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93" dirty="0">
                <a:solidFill>
                  <a:srgbClr val="333333"/>
                </a:solidFill>
                <a:latin typeface="Poppins Medium"/>
              </a:rPr>
              <a:t>Project 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1334" y="5849950"/>
            <a:ext cx="4648574" cy="321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sz="2400" dirty="0">
                <a:solidFill>
                  <a:srgbClr val="333333"/>
                </a:solidFill>
                <a:latin typeface="Poppins Light"/>
              </a:rPr>
              <a:t>In contemporary society, maintaining a healthy diet has become a prominent issue, and many people are showing interest in the calorie information of food products.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329519" y="2677364"/>
            <a:ext cx="2463436" cy="2306672"/>
          </a:xfrm>
          <a:custGeom>
            <a:avLst/>
            <a:gdLst/>
            <a:ahLst/>
            <a:cxnLst/>
            <a:rect l="l" t="t" r="r" b="b"/>
            <a:pathLst>
              <a:path w="2463436" h="2306672">
                <a:moveTo>
                  <a:pt x="0" y="0"/>
                </a:moveTo>
                <a:lnTo>
                  <a:pt x="2463437" y="0"/>
                </a:lnTo>
                <a:lnTo>
                  <a:pt x="2463437" y="2306672"/>
                </a:lnTo>
                <a:lnTo>
                  <a:pt x="0" y="2306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>
            <a:off x="6049534" y="2677364"/>
            <a:ext cx="6188933" cy="2228016"/>
          </a:xfrm>
          <a:custGeom>
            <a:avLst/>
            <a:gdLst/>
            <a:ahLst/>
            <a:cxnLst/>
            <a:rect l="l" t="t" r="r" b="b"/>
            <a:pathLst>
              <a:path w="6188933" h="2228016">
                <a:moveTo>
                  <a:pt x="0" y="0"/>
                </a:moveTo>
                <a:lnTo>
                  <a:pt x="6188932" y="0"/>
                </a:lnTo>
                <a:lnTo>
                  <a:pt x="6188932" y="2228015"/>
                </a:lnTo>
                <a:lnTo>
                  <a:pt x="0" y="2228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14014624" y="2598707"/>
            <a:ext cx="2306672" cy="2306672"/>
          </a:xfrm>
          <a:custGeom>
            <a:avLst/>
            <a:gdLst/>
            <a:ahLst/>
            <a:cxnLst/>
            <a:rect l="l" t="t" r="r" b="b"/>
            <a:pathLst>
              <a:path w="2306672" h="2306672">
                <a:moveTo>
                  <a:pt x="0" y="0"/>
                </a:moveTo>
                <a:lnTo>
                  <a:pt x="2306672" y="0"/>
                </a:lnTo>
                <a:lnTo>
                  <a:pt x="2306672" y="2306672"/>
                </a:lnTo>
                <a:lnTo>
                  <a:pt x="0" y="2306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304800" y="1057891"/>
            <a:ext cx="542663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93" dirty="0">
                <a:solidFill>
                  <a:srgbClr val="333333"/>
                </a:solidFill>
                <a:latin typeface="Poppins Medium"/>
              </a:rPr>
              <a:t>Technology Stack</a:t>
            </a:r>
          </a:p>
        </p:txBody>
      </p:sp>
      <p:pic>
        <p:nvPicPr>
          <p:cNvPr id="9" name="그림 8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47CBBC67-D05F-FE2B-EC83-9A21B24F8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674" y="5853270"/>
            <a:ext cx="4008866" cy="3065602"/>
          </a:xfrm>
          <a:prstGeom prst="rect">
            <a:avLst/>
          </a:prstGeom>
        </p:spPr>
      </p:pic>
      <p:pic>
        <p:nvPicPr>
          <p:cNvPr id="11" name="그림 10" descr="그래픽, 그래픽 디자인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F0A92470-217C-269A-8F00-4B2C550C2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136" y="5829300"/>
            <a:ext cx="6637595" cy="3071126"/>
          </a:xfrm>
          <a:prstGeom prst="rect">
            <a:avLst/>
          </a:prstGeom>
        </p:spPr>
      </p:pic>
      <p:pic>
        <p:nvPicPr>
          <p:cNvPr id="13" name="그림 12" descr="그래픽, 폰트, 클립아트, 상징이(가) 표시된 사진&#10;&#10;자동 생성된 설명">
            <a:extLst>
              <a:ext uri="{FF2B5EF4-FFF2-40B4-BE49-F238E27FC236}">
                <a16:creationId xmlns:a16="http://schemas.microsoft.com/office/drawing/2014/main" id="{A0FEA3F9-9F36-DA7B-B866-B75A9A3BBE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10" y="5829300"/>
            <a:ext cx="2764254" cy="288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455337" y="3496642"/>
            <a:ext cx="5508062" cy="4926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altLang="ko-KR" sz="3500" dirty="0">
                <a:solidFill>
                  <a:srgbClr val="333333"/>
                </a:solidFill>
                <a:ea typeface="Poppins Light"/>
              </a:rPr>
              <a:t>Profile Creation</a:t>
            </a:r>
          </a:p>
          <a:p>
            <a:pPr>
              <a:lnSpc>
                <a:spcPts val="4320"/>
              </a:lnSpc>
            </a:pPr>
            <a:endParaRPr lang="en-US" altLang="ko-KR" sz="3000" dirty="0">
              <a:solidFill>
                <a:srgbClr val="333333"/>
              </a:solidFill>
              <a:ea typeface="Poppins Light"/>
            </a:endParaRPr>
          </a:p>
          <a:p>
            <a:pPr>
              <a:lnSpc>
                <a:spcPts val="4320"/>
              </a:lnSpc>
            </a:pPr>
            <a:r>
              <a:rPr lang="en-US" altLang="ko-KR" sz="3000" dirty="0"/>
              <a:t>- Users can input their physical information and purpose of use to create a profile</a:t>
            </a:r>
          </a:p>
          <a:p>
            <a:pPr>
              <a:lnSpc>
                <a:spcPts val="4320"/>
              </a:lnSpc>
            </a:pPr>
            <a:endParaRPr lang="en-US" altLang="ko-KR" sz="3000" dirty="0"/>
          </a:p>
          <a:p>
            <a:pPr>
              <a:lnSpc>
                <a:spcPts val="4320"/>
              </a:lnSpc>
            </a:pPr>
            <a:r>
              <a:rPr lang="en-US" altLang="ko-KR" sz="3500" dirty="0">
                <a:solidFill>
                  <a:srgbClr val="333333"/>
                </a:solidFill>
                <a:ea typeface="Poppins Light"/>
              </a:rPr>
              <a:t>Profile confirm and revise</a:t>
            </a:r>
          </a:p>
          <a:p>
            <a:pPr>
              <a:lnSpc>
                <a:spcPts val="4320"/>
              </a:lnSpc>
            </a:pPr>
            <a:r>
              <a:rPr lang="en-US" altLang="ko-KR" sz="3000" dirty="0"/>
              <a:t>- Users can review and, if necessary, modify their profiles</a:t>
            </a:r>
            <a:endParaRPr lang="en-US" altLang="ko-KR" sz="3000" dirty="0">
              <a:solidFill>
                <a:srgbClr val="333333"/>
              </a:solidFill>
              <a:ea typeface="Poppins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124" y="3496642"/>
            <a:ext cx="5845737" cy="6540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altLang="ko-KR" sz="3500" dirty="0">
                <a:solidFill>
                  <a:srgbClr val="333333"/>
                </a:solidFill>
                <a:ea typeface="Poppins Light"/>
              </a:rPr>
              <a:t>Sign up</a:t>
            </a:r>
          </a:p>
          <a:p>
            <a:pPr>
              <a:lnSpc>
                <a:spcPts val="4320"/>
              </a:lnSpc>
            </a:pPr>
            <a:r>
              <a:rPr lang="en-US" altLang="ko-KR" sz="3000" dirty="0">
                <a:solidFill>
                  <a:srgbClr val="333333"/>
                </a:solidFill>
                <a:ea typeface="Poppins Light"/>
              </a:rPr>
              <a:t>- Simple registration process for new users</a:t>
            </a:r>
          </a:p>
          <a:p>
            <a:pPr>
              <a:lnSpc>
                <a:spcPts val="4320"/>
              </a:lnSpc>
            </a:pPr>
            <a:endParaRPr lang="en-US" altLang="ko-KR" sz="3000" dirty="0">
              <a:solidFill>
                <a:srgbClr val="333333"/>
              </a:solidFill>
              <a:ea typeface="Poppins Light"/>
            </a:endParaRPr>
          </a:p>
          <a:p>
            <a:pPr>
              <a:lnSpc>
                <a:spcPts val="4320"/>
              </a:lnSpc>
            </a:pPr>
            <a:r>
              <a:rPr lang="en-US" altLang="ko-KR" sz="3500" dirty="0">
                <a:solidFill>
                  <a:srgbClr val="333333"/>
                </a:solidFill>
                <a:ea typeface="Poppins Light"/>
              </a:rPr>
              <a:t>Login</a:t>
            </a:r>
          </a:p>
          <a:p>
            <a:pPr>
              <a:lnSpc>
                <a:spcPts val="4320"/>
              </a:lnSpc>
            </a:pPr>
            <a:r>
              <a:rPr lang="en-US" altLang="ko-KR" sz="3000" dirty="0"/>
              <a:t>- User authentication for secure account access.</a:t>
            </a:r>
          </a:p>
          <a:p>
            <a:pPr>
              <a:lnSpc>
                <a:spcPts val="4320"/>
              </a:lnSpc>
            </a:pPr>
            <a:r>
              <a:rPr lang="en-US" altLang="ko-KR" sz="3000" dirty="0"/>
              <a:t>- Enhanced security using JWT tokens</a:t>
            </a:r>
          </a:p>
          <a:p>
            <a:pPr>
              <a:lnSpc>
                <a:spcPts val="4320"/>
              </a:lnSpc>
            </a:pPr>
            <a:endParaRPr lang="en-US" altLang="ko-KR" sz="3000" dirty="0">
              <a:solidFill>
                <a:srgbClr val="333333"/>
              </a:solidFill>
              <a:ea typeface="Poppins Light"/>
            </a:endParaRPr>
          </a:p>
          <a:p>
            <a:pPr>
              <a:lnSpc>
                <a:spcPts val="4320"/>
              </a:lnSpc>
            </a:pPr>
            <a:r>
              <a:rPr lang="en-US" altLang="ko-KR" sz="3500" dirty="0">
                <a:solidFill>
                  <a:srgbClr val="333333"/>
                </a:solidFill>
                <a:ea typeface="Poppins Light"/>
              </a:rPr>
              <a:t>Logout</a:t>
            </a:r>
          </a:p>
          <a:p>
            <a:pPr>
              <a:lnSpc>
                <a:spcPts val="4320"/>
              </a:lnSpc>
            </a:pPr>
            <a:r>
              <a:rPr lang="en-US" altLang="ko-KR" sz="3000" dirty="0">
                <a:solidFill>
                  <a:srgbClr val="333333"/>
                </a:solidFill>
                <a:ea typeface="Poppins Light"/>
              </a:rPr>
              <a:t>- </a:t>
            </a:r>
            <a:r>
              <a:rPr lang="en-US" altLang="ko-KR" sz="3000" dirty="0"/>
              <a:t>Users can log out as needed to protect their personal information</a:t>
            </a:r>
            <a:endParaRPr lang="en-US" altLang="ko-KR" sz="3000" dirty="0">
              <a:solidFill>
                <a:srgbClr val="333333"/>
              </a:solidFill>
              <a:ea typeface="Poppins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8126" y="2470482"/>
            <a:ext cx="5436164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5000" dirty="0">
                <a:solidFill>
                  <a:srgbClr val="333333"/>
                </a:solidFill>
                <a:ea typeface="Poppins Medium"/>
              </a:rPr>
              <a:t>User Authentication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55337" y="2470482"/>
            <a:ext cx="5584261" cy="630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ko-KR" sz="5000" dirty="0"/>
              <a:t>Profile Management</a:t>
            </a:r>
            <a:endParaRPr lang="en-US" sz="5000" dirty="0">
              <a:solidFill>
                <a:srgbClr val="333333"/>
              </a:solidFill>
              <a:ea typeface="Poppi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349162" y="2479697"/>
            <a:ext cx="4002398" cy="63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5000" dirty="0">
                <a:solidFill>
                  <a:srgbClr val="333333"/>
                </a:solidFill>
                <a:ea typeface="Poppins Medium"/>
              </a:rPr>
              <a:t>Food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34875" y="3496642"/>
            <a:ext cx="5508062" cy="4375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0"/>
              </a:lnSpc>
            </a:pPr>
            <a:r>
              <a:rPr lang="en-US" altLang="ko-KR" sz="3500" dirty="0">
                <a:solidFill>
                  <a:srgbClr val="333333"/>
                </a:solidFill>
                <a:ea typeface="Poppins Light"/>
              </a:rPr>
              <a:t>Food Search</a:t>
            </a:r>
          </a:p>
          <a:p>
            <a:pPr>
              <a:lnSpc>
                <a:spcPts val="4320"/>
              </a:lnSpc>
            </a:pPr>
            <a:r>
              <a:rPr lang="en-US" altLang="ko-KR" sz="3000" dirty="0"/>
              <a:t>- Using an open API to search for a variety of food information</a:t>
            </a:r>
          </a:p>
          <a:p>
            <a:pPr>
              <a:lnSpc>
                <a:spcPts val="4320"/>
              </a:lnSpc>
            </a:pPr>
            <a:endParaRPr lang="en-US" altLang="ko-KR" sz="3000" dirty="0"/>
          </a:p>
          <a:p>
            <a:pPr>
              <a:lnSpc>
                <a:spcPts val="4320"/>
              </a:lnSpc>
            </a:pPr>
            <a:r>
              <a:rPr lang="en-US" altLang="ko-KR" sz="3500" dirty="0"/>
              <a:t>Checking food details</a:t>
            </a:r>
          </a:p>
          <a:p>
            <a:pPr>
              <a:lnSpc>
                <a:spcPts val="4320"/>
              </a:lnSpc>
            </a:pPr>
            <a:r>
              <a:rPr lang="en-US" altLang="ko-KR" sz="3000" dirty="0"/>
              <a:t>- Ability to view the calories and nutritional components of the selected food</a:t>
            </a:r>
            <a:endParaRPr lang="en-US" altLang="ko-KR" sz="3000" dirty="0">
              <a:solidFill>
                <a:srgbClr val="333333"/>
              </a:solidFill>
              <a:ea typeface="Poppins Ligh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2889" y="1104900"/>
            <a:ext cx="542663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93" dirty="0" err="1">
                <a:solidFill>
                  <a:srgbClr val="333333"/>
                </a:solidFill>
                <a:latin typeface="Poppins Medium"/>
              </a:rPr>
              <a:t>Implementaion</a:t>
            </a:r>
            <a:r>
              <a:rPr lang="en-US" sz="3000" spc="93" dirty="0">
                <a:solidFill>
                  <a:srgbClr val="333333"/>
                </a:solidFill>
                <a:latin typeface="Poppins Medium"/>
              </a:rPr>
              <a:t>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58723" y="1019174"/>
            <a:ext cx="5426637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spc="93" dirty="0">
                <a:solidFill>
                  <a:srgbClr val="333333"/>
                </a:solidFill>
                <a:latin typeface="Poppins Medium"/>
              </a:rPr>
              <a:t>demo demonstration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04411" y="4067176"/>
            <a:ext cx="6879178" cy="168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en-US" sz="8000" dirty="0">
                <a:solidFill>
                  <a:srgbClr val="333333"/>
                </a:solidFill>
                <a:latin typeface="Poppins Light Bold"/>
              </a:rPr>
              <a:t>  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220</Words>
  <Application>Microsoft Office PowerPoint</Application>
  <PresentationFormat>사용자 지정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Poppins Light</vt:lpstr>
      <vt:lpstr>Poppins Medium</vt:lpstr>
      <vt:lpstr>Poppins Bold</vt:lpstr>
      <vt:lpstr>Calibri</vt:lpstr>
      <vt:lpstr>Arial</vt:lpstr>
      <vt:lpstr>Poppins Light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cp:lastModifiedBy>9694</cp:lastModifiedBy>
  <cp:revision>2</cp:revision>
  <dcterms:created xsi:type="dcterms:W3CDTF">2006-08-16T00:00:00Z</dcterms:created>
  <dcterms:modified xsi:type="dcterms:W3CDTF">2023-12-15T06:33:45Z</dcterms:modified>
  <dc:identifier>DAFuC-un1gE</dc:identifier>
</cp:coreProperties>
</file>